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comments/comment2.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3.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omments/comment4.xml" ContentType="application/vnd.openxmlformats-officedocument.presentationml.comment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5.xml" ContentType="application/vnd.openxmlformats-officedocument.presentationml.comment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 id="2147483822" r:id="rId2"/>
    <p:sldMasterId id="2147483835" r:id="rId3"/>
    <p:sldMasterId id="2147483848" r:id="rId4"/>
    <p:sldMasterId id="2147483861" r:id="rId5"/>
    <p:sldMasterId id="2147483874" r:id="rId6"/>
  </p:sldMasterIdLst>
  <p:notesMasterIdLst>
    <p:notesMasterId r:id="rId52"/>
  </p:notesMasterIdLst>
  <p:handoutMasterIdLst>
    <p:handoutMasterId r:id="rId53"/>
  </p:handoutMasterIdLst>
  <p:sldIdLst>
    <p:sldId id="256" r:id="rId7"/>
    <p:sldId id="257" r:id="rId8"/>
    <p:sldId id="271" r:id="rId9"/>
    <p:sldId id="291" r:id="rId10"/>
    <p:sldId id="340" r:id="rId11"/>
    <p:sldId id="359" r:id="rId12"/>
    <p:sldId id="339" r:id="rId13"/>
    <p:sldId id="341" r:id="rId14"/>
    <p:sldId id="345" r:id="rId15"/>
    <p:sldId id="371" r:id="rId16"/>
    <p:sldId id="330" r:id="rId17"/>
    <p:sldId id="346" r:id="rId18"/>
    <p:sldId id="391" r:id="rId19"/>
    <p:sldId id="331" r:id="rId20"/>
    <p:sldId id="298" r:id="rId21"/>
    <p:sldId id="374" r:id="rId22"/>
    <p:sldId id="375" r:id="rId23"/>
    <p:sldId id="343" r:id="rId24"/>
    <p:sldId id="392" r:id="rId25"/>
    <p:sldId id="393" r:id="rId26"/>
    <p:sldId id="369" r:id="rId27"/>
    <p:sldId id="368" r:id="rId28"/>
    <p:sldId id="322" r:id="rId29"/>
    <p:sldId id="367" r:id="rId30"/>
    <p:sldId id="273" r:id="rId31"/>
    <p:sldId id="376" r:id="rId32"/>
    <p:sldId id="387" r:id="rId33"/>
    <p:sldId id="383" r:id="rId34"/>
    <p:sldId id="362" r:id="rId35"/>
    <p:sldId id="390" r:id="rId36"/>
    <p:sldId id="385" r:id="rId37"/>
    <p:sldId id="384" r:id="rId38"/>
    <p:sldId id="386" r:id="rId39"/>
    <p:sldId id="360" r:id="rId40"/>
    <p:sldId id="382" r:id="rId41"/>
    <p:sldId id="363" r:id="rId42"/>
    <p:sldId id="310" r:id="rId43"/>
    <p:sldId id="311" r:id="rId44"/>
    <p:sldId id="348" r:id="rId45"/>
    <p:sldId id="261" r:id="rId46"/>
    <p:sldId id="350" r:id="rId47"/>
    <p:sldId id="349" r:id="rId48"/>
    <p:sldId id="352" r:id="rId49"/>
    <p:sldId id="351" r:id="rId50"/>
    <p:sldId id="389"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me" initials="H" lastIdx="1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996FF"/>
    <a:srgbClr val="96D5F4"/>
    <a:srgbClr val="E61E6A"/>
    <a:srgbClr val="780224"/>
    <a:srgbClr val="8010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167" autoAdjust="0"/>
  </p:normalViewPr>
  <p:slideViewPr>
    <p:cSldViewPr>
      <p:cViewPr>
        <p:scale>
          <a:sx n="75" d="100"/>
          <a:sy n="75" d="100"/>
        </p:scale>
        <p:origin x="-5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6-29T12:30:31.812" idx="15">
    <p:pos x="10" y="10"/>
    <p:text>What is going here?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6-29T12:30:13.265" idx="16">
    <p:pos x="4151" y="754"/>
    <p:text>what's going here?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06-29T12:27:59.421" idx="12">
    <p:pos x="3104" y="3528"/>
    <p:text>tackling/ fighting global injustice</p:text>
  </p:cm>
  <p:cm authorId="0" dt="2011-06-30T12:09:04.234" idx="13">
    <p:pos x="3384" y="736"/>
    <p:text>support their programmmes to help people adapt to climate change
Campaigns need a further slide I think with ref to political campaigns (may be non - charitable eg WDM 'Stop betting on hunger' and the Oxfam one already referred to  in this presentation' +Jubilee Debt and IR together on debt and the Climate adjustment Finance Facility</p:text>
  </p:cm>
  <p:cm authorId="0" dt="2011-06-30T12:08:04.375" idx="14">
    <p:pos x="2440" y="736"/>
    <p:text>some of the campaigins are not charitable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1-06-30T12:17:28.203" idx="11">
    <p:pos x="3587" y="1389"/>
    <p:text>is this the most relevant one? what about the one on
hunger and poverty ?
Ive also found something about environment which WDM and LINE which I'll send you.</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1-06-29T12:22:17.531" idx="1">
    <p:pos x="10" y="10"/>
    <p:text/>
  </p:cm>
  <p:cm authorId="0" dt="2011-06-29T12:23:31" idx="2">
    <p:pos x="3608" y="3320"/>
    <p:text>add a line for supporting campaigns</p:text>
  </p:cm>
</p:cmLst>
</file>

<file path=ppt/diagrams/_rels/data2.xml.rels><?xml version="1.0" encoding="UTF-8" standalone="yes"?>
<Relationships xmlns="http://schemas.openxmlformats.org/package/2006/relationships"><Relationship Id="rId1" Type="http://schemas.openxmlformats.org/officeDocument/2006/relationships/image" Target="../media/image34.jpeg"/></Relationships>
</file>

<file path=ppt/diagrams/_rels/data3.xml.rels><?xml version="1.0" encoding="UTF-8" standalone="yes"?>
<Relationships xmlns="http://schemas.openxmlformats.org/package/2006/relationships"><Relationship Id="rId1" Type="http://schemas.openxmlformats.org/officeDocument/2006/relationships/image" Target="../media/image54.png"/></Relationships>
</file>

<file path=ppt/diagrams/_rels/data4.xml.rels><?xml version="1.0" encoding="UTF-8" standalone="yes"?>
<Relationships xmlns="http://schemas.openxmlformats.org/package/2006/relationships"><Relationship Id="rId1" Type="http://schemas.openxmlformats.org/officeDocument/2006/relationships/hyperlink" Target="http://www.oneworldweek.org/" TargetMode="External"/></Relationships>
</file>

<file path=ppt/diagrams/_rels/drawing2.xml.rels><?xml version="1.0" encoding="UTF-8" standalone="yes"?>
<Relationships xmlns="http://schemas.openxmlformats.org/package/2006/relationships"><Relationship Id="rId1" Type="http://schemas.openxmlformats.org/officeDocument/2006/relationships/image" Target="../media/image34.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A16F6-E122-42D2-9895-824D13537335}" type="doc">
      <dgm:prSet loTypeId="urn:microsoft.com/office/officeart/2005/8/layout/cycle7" loCatId="cycle" qsTypeId="urn:microsoft.com/office/officeart/2005/8/quickstyle/simple4" qsCatId="simple" csTypeId="urn:microsoft.com/office/officeart/2005/8/colors/colorful3" csCatId="colorful" phldr="1"/>
      <dgm:spPr/>
      <dgm:t>
        <a:bodyPr/>
        <a:lstStyle/>
        <a:p>
          <a:endParaRPr lang="en-GB"/>
        </a:p>
      </dgm:t>
    </dgm:pt>
    <dgm:pt modelId="{FA38EEDA-5C2D-406D-95BA-EFAAF3D502B2}">
      <dgm:prSet phldrT="[Text]" custT="1"/>
      <dgm:spPr/>
      <dgm:t>
        <a:bodyPr/>
        <a:lstStyle/>
        <a:p>
          <a:r>
            <a:rPr lang="en-GB" sz="2400" b="1" dirty="0" smtClean="0"/>
            <a:t>Living for the planet</a:t>
          </a:r>
          <a:endParaRPr lang="en-GB" sz="2400" b="1" dirty="0"/>
        </a:p>
      </dgm:t>
    </dgm:pt>
    <dgm:pt modelId="{21377CAF-4B29-414C-AD60-3488C34007A3}" type="parTrans" cxnId="{AEA89F27-58FB-47D0-A455-92E14B46B4C7}">
      <dgm:prSet/>
      <dgm:spPr/>
      <dgm:t>
        <a:bodyPr/>
        <a:lstStyle/>
        <a:p>
          <a:endParaRPr lang="en-GB"/>
        </a:p>
      </dgm:t>
    </dgm:pt>
    <dgm:pt modelId="{D05CBF79-8169-49E7-950C-882773690AE0}" type="sibTrans" cxnId="{AEA89F27-58FB-47D0-A455-92E14B46B4C7}">
      <dgm:prSet/>
      <dgm:spPr/>
      <dgm:t>
        <a:bodyPr/>
        <a:lstStyle/>
        <a:p>
          <a:endParaRPr lang="en-GB" dirty="0"/>
        </a:p>
      </dgm:t>
    </dgm:pt>
    <dgm:pt modelId="{3B8F8665-FCE3-4BE2-B4BD-3153C7B494D6}">
      <dgm:prSet phldrT="[Text]" custT="1"/>
      <dgm:spPr/>
      <dgm:t>
        <a:bodyPr/>
        <a:lstStyle/>
        <a:p>
          <a:r>
            <a:rPr lang="en-GB" sz="2400" dirty="0" smtClean="0"/>
            <a:t> </a:t>
          </a:r>
          <a:r>
            <a:rPr lang="en-GB" sz="2400" b="1" dirty="0" smtClean="0"/>
            <a:t>Living for its people</a:t>
          </a:r>
          <a:endParaRPr lang="en-GB" sz="2400" b="1" dirty="0"/>
        </a:p>
      </dgm:t>
    </dgm:pt>
    <dgm:pt modelId="{FBB1E1B3-AF0F-40F3-94F8-24E1005AC6B6}" type="parTrans" cxnId="{C35E33D6-EE67-4837-AF74-8E3D77CFDB42}">
      <dgm:prSet/>
      <dgm:spPr/>
      <dgm:t>
        <a:bodyPr/>
        <a:lstStyle/>
        <a:p>
          <a:endParaRPr lang="en-GB"/>
        </a:p>
      </dgm:t>
    </dgm:pt>
    <dgm:pt modelId="{9169FB44-0796-45E9-8533-4861AAA21E7E}" type="sibTrans" cxnId="{C35E33D6-EE67-4837-AF74-8E3D77CFDB42}">
      <dgm:prSet/>
      <dgm:spPr/>
      <dgm:t>
        <a:bodyPr/>
        <a:lstStyle/>
        <a:p>
          <a:endParaRPr lang="en-GB" dirty="0"/>
        </a:p>
      </dgm:t>
    </dgm:pt>
    <dgm:pt modelId="{698CAFF7-5A1B-4C62-B59E-B22400DC6309}">
      <dgm:prSet phldrT="[Text]" custT="1"/>
      <dgm:spPr/>
      <dgm:t>
        <a:bodyPr/>
        <a:lstStyle/>
        <a:p>
          <a:pPr algn="ctr"/>
          <a:r>
            <a:rPr lang="en-GB" sz="2400" dirty="0" smtClean="0"/>
            <a:t> </a:t>
          </a:r>
          <a:r>
            <a:rPr lang="en-GB" sz="2400" b="1" dirty="0" smtClean="0"/>
            <a:t>Living and acting for change</a:t>
          </a:r>
          <a:endParaRPr lang="en-GB" sz="2400" b="1" dirty="0"/>
        </a:p>
      </dgm:t>
    </dgm:pt>
    <dgm:pt modelId="{DD61CD21-853B-4E77-AB26-62E5A8D16343}" type="parTrans" cxnId="{9EB44B45-770A-49E7-B2FF-542DBE698EE2}">
      <dgm:prSet/>
      <dgm:spPr/>
      <dgm:t>
        <a:bodyPr/>
        <a:lstStyle/>
        <a:p>
          <a:endParaRPr lang="en-GB"/>
        </a:p>
      </dgm:t>
    </dgm:pt>
    <dgm:pt modelId="{2798A661-23E2-42ED-83F5-935F111B77CC}" type="sibTrans" cxnId="{9EB44B45-770A-49E7-B2FF-542DBE698EE2}">
      <dgm:prSet/>
      <dgm:spPr/>
      <dgm:t>
        <a:bodyPr/>
        <a:lstStyle/>
        <a:p>
          <a:endParaRPr lang="en-GB" dirty="0"/>
        </a:p>
      </dgm:t>
    </dgm:pt>
    <dgm:pt modelId="{05DB3548-FA40-4358-8068-6639FD15F7AA}" type="pres">
      <dgm:prSet presAssocID="{847A16F6-E122-42D2-9895-824D13537335}" presName="Name0" presStyleCnt="0">
        <dgm:presLayoutVars>
          <dgm:dir/>
          <dgm:resizeHandles val="exact"/>
        </dgm:presLayoutVars>
      </dgm:prSet>
      <dgm:spPr/>
      <dgm:t>
        <a:bodyPr/>
        <a:lstStyle/>
        <a:p>
          <a:endParaRPr lang="en-GB"/>
        </a:p>
      </dgm:t>
    </dgm:pt>
    <dgm:pt modelId="{B17A9AFE-DE39-4E88-925D-A47F17BF6081}" type="pres">
      <dgm:prSet presAssocID="{FA38EEDA-5C2D-406D-95BA-EFAAF3D502B2}" presName="node" presStyleLbl="node1" presStyleIdx="0" presStyleCnt="3" custScaleX="157795" custScaleY="90616" custRadScaleRad="103663" custRadScaleInc="-1107">
        <dgm:presLayoutVars>
          <dgm:bulletEnabled val="1"/>
        </dgm:presLayoutVars>
      </dgm:prSet>
      <dgm:spPr/>
      <dgm:t>
        <a:bodyPr/>
        <a:lstStyle/>
        <a:p>
          <a:endParaRPr lang="en-GB"/>
        </a:p>
      </dgm:t>
    </dgm:pt>
    <dgm:pt modelId="{9488A6DC-846A-4426-987C-64B558DB0519}" type="pres">
      <dgm:prSet presAssocID="{D05CBF79-8169-49E7-950C-882773690AE0}" presName="sibTrans" presStyleLbl="sibTrans2D1" presStyleIdx="0" presStyleCnt="3" custScaleX="134423"/>
      <dgm:spPr/>
      <dgm:t>
        <a:bodyPr/>
        <a:lstStyle/>
        <a:p>
          <a:endParaRPr lang="en-GB"/>
        </a:p>
      </dgm:t>
    </dgm:pt>
    <dgm:pt modelId="{F3D3DAE4-A768-4063-8197-B174100D3E1C}" type="pres">
      <dgm:prSet presAssocID="{D05CBF79-8169-49E7-950C-882773690AE0}" presName="connectorText" presStyleLbl="sibTrans2D1" presStyleIdx="0" presStyleCnt="3"/>
      <dgm:spPr/>
      <dgm:t>
        <a:bodyPr/>
        <a:lstStyle/>
        <a:p>
          <a:endParaRPr lang="en-GB"/>
        </a:p>
      </dgm:t>
    </dgm:pt>
    <dgm:pt modelId="{F27FB0B9-E482-4147-8A23-FE0AF431FF48}" type="pres">
      <dgm:prSet presAssocID="{3B8F8665-FCE3-4BE2-B4BD-3153C7B494D6}" presName="node" presStyleLbl="node1" presStyleIdx="1" presStyleCnt="3" custScaleX="146886" custScaleY="91377" custRadScaleRad="146589" custRadScaleInc="-16667">
        <dgm:presLayoutVars>
          <dgm:bulletEnabled val="1"/>
        </dgm:presLayoutVars>
      </dgm:prSet>
      <dgm:spPr/>
      <dgm:t>
        <a:bodyPr/>
        <a:lstStyle/>
        <a:p>
          <a:endParaRPr lang="en-GB"/>
        </a:p>
      </dgm:t>
    </dgm:pt>
    <dgm:pt modelId="{D7754F6A-098F-4F4C-B742-3544881F4DAA}" type="pres">
      <dgm:prSet presAssocID="{9169FB44-0796-45E9-8533-4861AAA21E7E}" presName="sibTrans" presStyleLbl="sibTrans2D1" presStyleIdx="1" presStyleCnt="3" custScaleX="111793"/>
      <dgm:spPr/>
      <dgm:t>
        <a:bodyPr/>
        <a:lstStyle/>
        <a:p>
          <a:endParaRPr lang="en-GB"/>
        </a:p>
      </dgm:t>
    </dgm:pt>
    <dgm:pt modelId="{71398E71-0A12-4146-B0C8-44506C48E43C}" type="pres">
      <dgm:prSet presAssocID="{9169FB44-0796-45E9-8533-4861AAA21E7E}" presName="connectorText" presStyleLbl="sibTrans2D1" presStyleIdx="1" presStyleCnt="3"/>
      <dgm:spPr/>
      <dgm:t>
        <a:bodyPr/>
        <a:lstStyle/>
        <a:p>
          <a:endParaRPr lang="en-GB"/>
        </a:p>
      </dgm:t>
    </dgm:pt>
    <dgm:pt modelId="{42ADDF7C-C748-416F-8E38-8CB57E3E49D0}" type="pres">
      <dgm:prSet presAssocID="{698CAFF7-5A1B-4C62-B59E-B22400DC6309}" presName="node" presStyleLbl="node1" presStyleIdx="2" presStyleCnt="3" custScaleX="150983" custScaleY="87392" custRadScaleRad="146228" custRadScaleInc="16546">
        <dgm:presLayoutVars>
          <dgm:bulletEnabled val="1"/>
        </dgm:presLayoutVars>
      </dgm:prSet>
      <dgm:spPr/>
      <dgm:t>
        <a:bodyPr/>
        <a:lstStyle/>
        <a:p>
          <a:endParaRPr lang="en-GB"/>
        </a:p>
      </dgm:t>
    </dgm:pt>
    <dgm:pt modelId="{75263D58-9848-4B96-B1C7-9549548D0AEB}" type="pres">
      <dgm:prSet presAssocID="{2798A661-23E2-42ED-83F5-935F111B77CC}" presName="sibTrans" presStyleLbl="sibTrans2D1" presStyleIdx="2" presStyleCnt="3" custScaleX="134212"/>
      <dgm:spPr/>
      <dgm:t>
        <a:bodyPr/>
        <a:lstStyle/>
        <a:p>
          <a:endParaRPr lang="en-GB"/>
        </a:p>
      </dgm:t>
    </dgm:pt>
    <dgm:pt modelId="{BD7229D4-0418-4FEF-9C64-D821AA5AA741}" type="pres">
      <dgm:prSet presAssocID="{2798A661-23E2-42ED-83F5-935F111B77CC}" presName="connectorText" presStyleLbl="sibTrans2D1" presStyleIdx="2" presStyleCnt="3"/>
      <dgm:spPr/>
      <dgm:t>
        <a:bodyPr/>
        <a:lstStyle/>
        <a:p>
          <a:endParaRPr lang="en-GB"/>
        </a:p>
      </dgm:t>
    </dgm:pt>
  </dgm:ptLst>
  <dgm:cxnLst>
    <dgm:cxn modelId="{C35E33D6-EE67-4837-AF74-8E3D77CFDB42}" srcId="{847A16F6-E122-42D2-9895-824D13537335}" destId="{3B8F8665-FCE3-4BE2-B4BD-3153C7B494D6}" srcOrd="1" destOrd="0" parTransId="{FBB1E1B3-AF0F-40F3-94F8-24E1005AC6B6}" sibTransId="{9169FB44-0796-45E9-8533-4861AAA21E7E}"/>
    <dgm:cxn modelId="{4B326B3A-841E-43B9-BFBA-9E6E467B4185}" type="presOf" srcId="{847A16F6-E122-42D2-9895-824D13537335}" destId="{05DB3548-FA40-4358-8068-6639FD15F7AA}" srcOrd="0" destOrd="0" presId="urn:microsoft.com/office/officeart/2005/8/layout/cycle7"/>
    <dgm:cxn modelId="{11F867D5-7A64-40C8-9A9E-7C022A531B76}" type="presOf" srcId="{9169FB44-0796-45E9-8533-4861AAA21E7E}" destId="{D7754F6A-098F-4F4C-B742-3544881F4DAA}" srcOrd="0" destOrd="0" presId="urn:microsoft.com/office/officeart/2005/8/layout/cycle7"/>
    <dgm:cxn modelId="{82307B9E-8FB4-4C96-A745-1F7EA4DC88EA}" type="presOf" srcId="{2798A661-23E2-42ED-83F5-935F111B77CC}" destId="{BD7229D4-0418-4FEF-9C64-D821AA5AA741}" srcOrd="1" destOrd="0" presId="urn:microsoft.com/office/officeart/2005/8/layout/cycle7"/>
    <dgm:cxn modelId="{54F436CD-ACAF-453A-8645-AD085B0BA61A}" type="presOf" srcId="{698CAFF7-5A1B-4C62-B59E-B22400DC6309}" destId="{42ADDF7C-C748-416F-8E38-8CB57E3E49D0}" srcOrd="0" destOrd="0" presId="urn:microsoft.com/office/officeart/2005/8/layout/cycle7"/>
    <dgm:cxn modelId="{9EB44B45-770A-49E7-B2FF-542DBE698EE2}" srcId="{847A16F6-E122-42D2-9895-824D13537335}" destId="{698CAFF7-5A1B-4C62-B59E-B22400DC6309}" srcOrd="2" destOrd="0" parTransId="{DD61CD21-853B-4E77-AB26-62E5A8D16343}" sibTransId="{2798A661-23E2-42ED-83F5-935F111B77CC}"/>
    <dgm:cxn modelId="{7BA013E9-92EB-4863-A5EA-CEFE6A8D80A6}" type="presOf" srcId="{FA38EEDA-5C2D-406D-95BA-EFAAF3D502B2}" destId="{B17A9AFE-DE39-4E88-925D-A47F17BF6081}" srcOrd="0" destOrd="0" presId="urn:microsoft.com/office/officeart/2005/8/layout/cycle7"/>
    <dgm:cxn modelId="{1EE3AFB8-2DA8-4486-A5A0-72D11A252868}" type="presOf" srcId="{9169FB44-0796-45E9-8533-4861AAA21E7E}" destId="{71398E71-0A12-4146-B0C8-44506C48E43C}" srcOrd="1" destOrd="0" presId="urn:microsoft.com/office/officeart/2005/8/layout/cycle7"/>
    <dgm:cxn modelId="{D96C802C-F9A1-42BB-A540-F9440F8AD5FE}" type="presOf" srcId="{3B8F8665-FCE3-4BE2-B4BD-3153C7B494D6}" destId="{F27FB0B9-E482-4147-8A23-FE0AF431FF48}" srcOrd="0" destOrd="0" presId="urn:microsoft.com/office/officeart/2005/8/layout/cycle7"/>
    <dgm:cxn modelId="{AEA89F27-58FB-47D0-A455-92E14B46B4C7}" srcId="{847A16F6-E122-42D2-9895-824D13537335}" destId="{FA38EEDA-5C2D-406D-95BA-EFAAF3D502B2}" srcOrd="0" destOrd="0" parTransId="{21377CAF-4B29-414C-AD60-3488C34007A3}" sibTransId="{D05CBF79-8169-49E7-950C-882773690AE0}"/>
    <dgm:cxn modelId="{EB007A61-45C8-42A5-9CC6-2A3175C332B6}" type="presOf" srcId="{2798A661-23E2-42ED-83F5-935F111B77CC}" destId="{75263D58-9848-4B96-B1C7-9549548D0AEB}" srcOrd="0" destOrd="0" presId="urn:microsoft.com/office/officeart/2005/8/layout/cycle7"/>
    <dgm:cxn modelId="{2796F193-DDCD-47E0-ADEF-9DC9BAD45232}" type="presOf" srcId="{D05CBF79-8169-49E7-950C-882773690AE0}" destId="{F3D3DAE4-A768-4063-8197-B174100D3E1C}" srcOrd="1" destOrd="0" presId="urn:microsoft.com/office/officeart/2005/8/layout/cycle7"/>
    <dgm:cxn modelId="{5C839957-F84F-4FF5-B43E-A4E2459FAB8F}" type="presOf" srcId="{D05CBF79-8169-49E7-950C-882773690AE0}" destId="{9488A6DC-846A-4426-987C-64B558DB0519}" srcOrd="0" destOrd="0" presId="urn:microsoft.com/office/officeart/2005/8/layout/cycle7"/>
    <dgm:cxn modelId="{CEC9AC83-BADB-4333-B228-43F998026D9A}" type="presParOf" srcId="{05DB3548-FA40-4358-8068-6639FD15F7AA}" destId="{B17A9AFE-DE39-4E88-925D-A47F17BF6081}" srcOrd="0" destOrd="0" presId="urn:microsoft.com/office/officeart/2005/8/layout/cycle7"/>
    <dgm:cxn modelId="{6EE7E195-7299-49C0-AD5F-CE502FE9AEBF}" type="presParOf" srcId="{05DB3548-FA40-4358-8068-6639FD15F7AA}" destId="{9488A6DC-846A-4426-987C-64B558DB0519}" srcOrd="1" destOrd="0" presId="urn:microsoft.com/office/officeart/2005/8/layout/cycle7"/>
    <dgm:cxn modelId="{61D0B1A4-9B10-466F-A66F-15CAE77644BB}" type="presParOf" srcId="{9488A6DC-846A-4426-987C-64B558DB0519}" destId="{F3D3DAE4-A768-4063-8197-B174100D3E1C}" srcOrd="0" destOrd="0" presId="urn:microsoft.com/office/officeart/2005/8/layout/cycle7"/>
    <dgm:cxn modelId="{246CC07B-75B5-4FE1-AB97-39C8A7210080}" type="presParOf" srcId="{05DB3548-FA40-4358-8068-6639FD15F7AA}" destId="{F27FB0B9-E482-4147-8A23-FE0AF431FF48}" srcOrd="2" destOrd="0" presId="urn:microsoft.com/office/officeart/2005/8/layout/cycle7"/>
    <dgm:cxn modelId="{5F6A1451-D203-4D5A-A3D7-9B4F9EFCD31D}" type="presParOf" srcId="{05DB3548-FA40-4358-8068-6639FD15F7AA}" destId="{D7754F6A-098F-4F4C-B742-3544881F4DAA}" srcOrd="3" destOrd="0" presId="urn:microsoft.com/office/officeart/2005/8/layout/cycle7"/>
    <dgm:cxn modelId="{2F4CD86D-25E2-4D7F-AAFF-920A72FB26ED}" type="presParOf" srcId="{D7754F6A-098F-4F4C-B742-3544881F4DAA}" destId="{71398E71-0A12-4146-B0C8-44506C48E43C}" srcOrd="0" destOrd="0" presId="urn:microsoft.com/office/officeart/2005/8/layout/cycle7"/>
    <dgm:cxn modelId="{C3C88A1B-EB50-4F34-B8E4-4E3E0A725BCD}" type="presParOf" srcId="{05DB3548-FA40-4358-8068-6639FD15F7AA}" destId="{42ADDF7C-C748-416F-8E38-8CB57E3E49D0}" srcOrd="4" destOrd="0" presId="urn:microsoft.com/office/officeart/2005/8/layout/cycle7"/>
    <dgm:cxn modelId="{740C2822-B79D-40BF-A907-1F57B385FCC7}" type="presParOf" srcId="{05DB3548-FA40-4358-8068-6639FD15F7AA}" destId="{75263D58-9848-4B96-B1C7-9549548D0AEB}" srcOrd="5" destOrd="0" presId="urn:microsoft.com/office/officeart/2005/8/layout/cycle7"/>
    <dgm:cxn modelId="{126F8F29-8E85-470E-AB1B-4BA18776126A}" type="presParOf" srcId="{75263D58-9848-4B96-B1C7-9549548D0AEB}" destId="{BD7229D4-0418-4FEF-9C64-D821AA5AA74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CAE63A-8037-4AE5-8DD2-FAB21483CA6F}" type="doc">
      <dgm:prSet loTypeId="urn:microsoft.com/office/officeart/2005/8/layout/radial1" loCatId="relationship" qsTypeId="urn:microsoft.com/office/officeart/2005/8/quickstyle/simple4" qsCatId="simple" csTypeId="urn:microsoft.com/office/officeart/2005/8/colors/colorful3" csCatId="colorful" phldr="1"/>
      <dgm:spPr/>
      <dgm:t>
        <a:bodyPr/>
        <a:lstStyle/>
        <a:p>
          <a:endParaRPr lang="en-GB"/>
        </a:p>
      </dgm:t>
    </dgm:pt>
    <dgm:pt modelId="{82AD7F50-603B-44D6-86B9-65BC75645520}">
      <dgm:prSet phldrT="[Text]"/>
      <dgm:spPr>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GB" dirty="0"/>
        </a:p>
      </dgm:t>
    </dgm:pt>
    <dgm:pt modelId="{C9CBC3D2-0A13-497E-82FC-35D83866B2BD}" type="parTrans" cxnId="{9AE93EEC-9921-4142-8F9E-E48C32B4C255}">
      <dgm:prSet/>
      <dgm:spPr/>
      <dgm:t>
        <a:bodyPr/>
        <a:lstStyle/>
        <a:p>
          <a:endParaRPr lang="en-GB"/>
        </a:p>
      </dgm:t>
    </dgm:pt>
    <dgm:pt modelId="{FFE9A9C5-17C0-40AF-A3F3-2046553AF172}" type="sibTrans" cxnId="{9AE93EEC-9921-4142-8F9E-E48C32B4C255}">
      <dgm:prSet/>
      <dgm:spPr/>
      <dgm:t>
        <a:bodyPr/>
        <a:lstStyle/>
        <a:p>
          <a:endParaRPr lang="en-GB"/>
        </a:p>
      </dgm:t>
    </dgm:pt>
    <dgm:pt modelId="{1378F4BC-DC0C-487D-AE9C-4A4B5F2285EA}">
      <dgm:prSet phldrT="[Text]" custT="1"/>
      <dgm:spPr/>
      <dgm:t>
        <a:bodyPr/>
        <a:lstStyle/>
        <a:p>
          <a:r>
            <a:rPr lang="en-GB" sz="1600" b="1" dirty="0" smtClean="0"/>
            <a:t>Turn off your electrical items when not in use.</a:t>
          </a:r>
          <a:endParaRPr lang="en-GB" sz="1600" b="1" dirty="0"/>
        </a:p>
      </dgm:t>
    </dgm:pt>
    <dgm:pt modelId="{B662092A-06E7-4AD4-A0AF-189F0ADB3C41}" type="parTrans" cxnId="{2D5625B8-C3CC-4AC2-9009-F14D61A02AC3}">
      <dgm:prSet/>
      <dgm:spPr/>
      <dgm:t>
        <a:bodyPr/>
        <a:lstStyle/>
        <a:p>
          <a:endParaRPr lang="en-GB"/>
        </a:p>
      </dgm:t>
    </dgm:pt>
    <dgm:pt modelId="{BF5D6CB7-6BD3-4E83-AFFC-FC8556655D48}" type="sibTrans" cxnId="{2D5625B8-C3CC-4AC2-9009-F14D61A02AC3}">
      <dgm:prSet/>
      <dgm:spPr/>
      <dgm:t>
        <a:bodyPr/>
        <a:lstStyle/>
        <a:p>
          <a:endParaRPr lang="en-GB"/>
        </a:p>
      </dgm:t>
    </dgm:pt>
    <dgm:pt modelId="{F7A6AD1C-09A8-485A-9A35-265D6C747B21}">
      <dgm:prSet phldrT="[Text]" custT="1"/>
      <dgm:spPr/>
      <dgm:t>
        <a:bodyPr/>
        <a:lstStyle/>
        <a:p>
          <a:r>
            <a:rPr lang="en-GB" sz="1600" b="1" dirty="0" smtClean="0"/>
            <a:t>Turn down the central heating thermostat by one degree. </a:t>
          </a:r>
          <a:endParaRPr lang="en-GB" sz="1600" b="1" dirty="0"/>
        </a:p>
      </dgm:t>
    </dgm:pt>
    <dgm:pt modelId="{B5DC9D6F-1386-4D06-BED5-48E21062246B}" type="parTrans" cxnId="{13A741EE-7A56-4A30-B3C9-E1EE7397269C}">
      <dgm:prSet/>
      <dgm:spPr/>
      <dgm:t>
        <a:bodyPr/>
        <a:lstStyle/>
        <a:p>
          <a:endParaRPr lang="en-GB"/>
        </a:p>
      </dgm:t>
    </dgm:pt>
    <dgm:pt modelId="{A7C2413F-45C9-482F-B6B0-33287C5E9CB9}" type="sibTrans" cxnId="{13A741EE-7A56-4A30-B3C9-E1EE7397269C}">
      <dgm:prSet/>
      <dgm:spPr/>
      <dgm:t>
        <a:bodyPr/>
        <a:lstStyle/>
        <a:p>
          <a:endParaRPr lang="en-GB"/>
        </a:p>
      </dgm:t>
    </dgm:pt>
    <dgm:pt modelId="{E55F313B-6729-4F76-9EED-34D4BC239770}">
      <dgm:prSet phldrT="[Text]" custT="1"/>
      <dgm:spPr/>
      <dgm:t>
        <a:bodyPr/>
        <a:lstStyle/>
        <a:p>
          <a:r>
            <a:rPr lang="en-GB" sz="1600" b="1" dirty="0" smtClean="0"/>
            <a:t>Compost your food waste.</a:t>
          </a:r>
          <a:endParaRPr lang="en-GB" sz="1600" b="1" dirty="0"/>
        </a:p>
      </dgm:t>
    </dgm:pt>
    <dgm:pt modelId="{FBE337BB-FA47-445D-A56A-CD1B6BEFE28B}" type="parTrans" cxnId="{0371DA58-0D0F-4F21-9895-BC1CD2F67615}">
      <dgm:prSet/>
      <dgm:spPr/>
      <dgm:t>
        <a:bodyPr/>
        <a:lstStyle/>
        <a:p>
          <a:endParaRPr lang="en-GB"/>
        </a:p>
      </dgm:t>
    </dgm:pt>
    <dgm:pt modelId="{6914A75E-4E4D-46C3-8A5A-09AF77861723}" type="sibTrans" cxnId="{0371DA58-0D0F-4F21-9895-BC1CD2F67615}">
      <dgm:prSet/>
      <dgm:spPr/>
      <dgm:t>
        <a:bodyPr/>
        <a:lstStyle/>
        <a:p>
          <a:endParaRPr lang="en-GB"/>
        </a:p>
      </dgm:t>
    </dgm:pt>
    <dgm:pt modelId="{A5BD3D22-EFFD-43FD-99C2-1D7D49F1C179}">
      <dgm:prSet phldrT="[Text]" custT="1"/>
      <dgm:spPr/>
      <dgm:t>
        <a:bodyPr/>
        <a:lstStyle/>
        <a:p>
          <a:r>
            <a:rPr lang="en-GB" sz="1600" b="1" dirty="0" smtClean="0"/>
            <a:t>Switch off your lights when you leave the room.</a:t>
          </a:r>
          <a:endParaRPr lang="en-GB" sz="1600" b="1" dirty="0"/>
        </a:p>
      </dgm:t>
    </dgm:pt>
    <dgm:pt modelId="{ABD36E33-6C2E-40BD-8299-1BF16420C063}" type="parTrans" cxnId="{F77E865D-6CEB-4C78-AB89-111B3A8F0053}">
      <dgm:prSet/>
      <dgm:spPr/>
      <dgm:t>
        <a:bodyPr/>
        <a:lstStyle/>
        <a:p>
          <a:endParaRPr lang="en-GB"/>
        </a:p>
      </dgm:t>
    </dgm:pt>
    <dgm:pt modelId="{4D44827E-CE73-476F-B1BA-64ED3C3359C3}" type="sibTrans" cxnId="{F77E865D-6CEB-4C78-AB89-111B3A8F0053}">
      <dgm:prSet/>
      <dgm:spPr/>
      <dgm:t>
        <a:bodyPr/>
        <a:lstStyle/>
        <a:p>
          <a:endParaRPr lang="en-GB"/>
        </a:p>
      </dgm:t>
    </dgm:pt>
    <dgm:pt modelId="{56932E4F-C53F-4984-9E69-58CA59F64168}">
      <dgm:prSet phldrT="[Text]" custT="1"/>
      <dgm:spPr/>
      <dgm:t>
        <a:bodyPr/>
        <a:lstStyle/>
        <a:p>
          <a:r>
            <a:rPr lang="en-GB" sz="1600" b="1" dirty="0" smtClean="0"/>
            <a:t>Replace your light bulbs with energy saving ones.</a:t>
          </a:r>
          <a:endParaRPr lang="en-GB" sz="1600" b="1" dirty="0"/>
        </a:p>
      </dgm:t>
    </dgm:pt>
    <dgm:pt modelId="{88833175-32B3-4433-9CF5-EC20249E91E0}" type="parTrans" cxnId="{C2DDCFA9-1E81-459E-8559-9CC7BA5A6309}">
      <dgm:prSet/>
      <dgm:spPr/>
      <dgm:t>
        <a:bodyPr/>
        <a:lstStyle/>
        <a:p>
          <a:endParaRPr lang="en-GB"/>
        </a:p>
      </dgm:t>
    </dgm:pt>
    <dgm:pt modelId="{EFE5FCF7-6B0C-41AD-8DE8-F29FC093810B}" type="sibTrans" cxnId="{C2DDCFA9-1E81-459E-8559-9CC7BA5A6309}">
      <dgm:prSet/>
      <dgm:spPr/>
      <dgm:t>
        <a:bodyPr/>
        <a:lstStyle/>
        <a:p>
          <a:endParaRPr lang="en-GB"/>
        </a:p>
      </dgm:t>
    </dgm:pt>
    <dgm:pt modelId="{679808BA-A3A3-459F-A273-DE50C6DC2751}">
      <dgm:prSet phldrT="[Text]" custT="1"/>
      <dgm:spPr/>
      <dgm:t>
        <a:bodyPr/>
        <a:lstStyle/>
        <a:p>
          <a:r>
            <a:rPr lang="en-GB" sz="1600" b="1" dirty="0" smtClean="0"/>
            <a:t>Don’t tumble dry your washing – hang it out instead.</a:t>
          </a:r>
          <a:endParaRPr lang="en-GB" sz="1600" b="1" dirty="0"/>
        </a:p>
      </dgm:t>
    </dgm:pt>
    <dgm:pt modelId="{8B1F8A00-993D-47CC-B3D7-BAE3A3DA1AE8}" type="parTrans" cxnId="{43E6D2E8-80CF-4D31-95A0-B372FE0457E7}">
      <dgm:prSet/>
      <dgm:spPr/>
      <dgm:t>
        <a:bodyPr/>
        <a:lstStyle/>
        <a:p>
          <a:endParaRPr lang="en-GB"/>
        </a:p>
      </dgm:t>
    </dgm:pt>
    <dgm:pt modelId="{18FA1C5D-4CB6-4256-9DC3-DF8C5B1B475E}" type="sibTrans" cxnId="{43E6D2E8-80CF-4D31-95A0-B372FE0457E7}">
      <dgm:prSet/>
      <dgm:spPr/>
      <dgm:t>
        <a:bodyPr/>
        <a:lstStyle/>
        <a:p>
          <a:endParaRPr lang="en-GB"/>
        </a:p>
      </dgm:t>
    </dgm:pt>
    <dgm:pt modelId="{440AC862-1B67-40C0-8FC4-06EA234D16EE}">
      <dgm:prSet phldrT="[Text]" custT="1"/>
      <dgm:spPr/>
      <dgm:t>
        <a:bodyPr/>
        <a:lstStyle/>
        <a:p>
          <a:r>
            <a:rPr lang="en-GB" sz="1600" b="1" dirty="0" smtClean="0"/>
            <a:t>Choose electronic bills and statements.</a:t>
          </a:r>
          <a:endParaRPr lang="en-GB" sz="1600" b="1" dirty="0"/>
        </a:p>
      </dgm:t>
    </dgm:pt>
    <dgm:pt modelId="{9AB05C3A-1BDB-4046-8DD3-2809286EB309}" type="parTrans" cxnId="{EE25D71B-CB51-4BA6-B648-FA2D964D5B56}">
      <dgm:prSet/>
      <dgm:spPr/>
      <dgm:t>
        <a:bodyPr/>
        <a:lstStyle/>
        <a:p>
          <a:endParaRPr lang="en-GB"/>
        </a:p>
      </dgm:t>
    </dgm:pt>
    <dgm:pt modelId="{77D77F7F-5068-4266-A229-A2DD1CA177BB}" type="sibTrans" cxnId="{EE25D71B-CB51-4BA6-B648-FA2D964D5B56}">
      <dgm:prSet/>
      <dgm:spPr/>
      <dgm:t>
        <a:bodyPr/>
        <a:lstStyle/>
        <a:p>
          <a:endParaRPr lang="en-GB"/>
        </a:p>
      </dgm:t>
    </dgm:pt>
    <dgm:pt modelId="{484F488F-FE03-44EF-A86C-19549C99BA78}">
      <dgm:prSet phldrT="[Text]" custT="1"/>
      <dgm:spPr/>
      <dgm:t>
        <a:bodyPr/>
        <a:lstStyle/>
        <a:p>
          <a:r>
            <a:rPr lang="en-GB" sz="1600" b="1" dirty="0" smtClean="0"/>
            <a:t>Ride a bike instead of taking the car when making short trips.</a:t>
          </a:r>
          <a:endParaRPr lang="en-GB" sz="1600" b="1" dirty="0"/>
        </a:p>
      </dgm:t>
    </dgm:pt>
    <dgm:pt modelId="{A0B5894A-50B0-4423-B565-1FEEE896DFB2}" type="parTrans" cxnId="{0E76AE66-76E9-4B87-93E7-8E0C79E67C9F}">
      <dgm:prSet/>
      <dgm:spPr/>
      <dgm:t>
        <a:bodyPr/>
        <a:lstStyle/>
        <a:p>
          <a:endParaRPr lang="en-GB"/>
        </a:p>
      </dgm:t>
    </dgm:pt>
    <dgm:pt modelId="{03F98863-8A1D-4157-A934-10EA90742CE5}" type="sibTrans" cxnId="{0E76AE66-76E9-4B87-93E7-8E0C79E67C9F}">
      <dgm:prSet/>
      <dgm:spPr/>
      <dgm:t>
        <a:bodyPr/>
        <a:lstStyle/>
        <a:p>
          <a:endParaRPr lang="en-GB"/>
        </a:p>
      </dgm:t>
    </dgm:pt>
    <dgm:pt modelId="{2FB6CF2B-0DE0-4046-B4B8-C01EC96A1F3D}" type="pres">
      <dgm:prSet presAssocID="{6FCAE63A-8037-4AE5-8DD2-FAB21483CA6F}" presName="cycle" presStyleCnt="0">
        <dgm:presLayoutVars>
          <dgm:chMax val="1"/>
          <dgm:dir/>
          <dgm:animLvl val="ctr"/>
          <dgm:resizeHandles val="exact"/>
        </dgm:presLayoutVars>
      </dgm:prSet>
      <dgm:spPr/>
      <dgm:t>
        <a:bodyPr/>
        <a:lstStyle/>
        <a:p>
          <a:endParaRPr lang="en-GB"/>
        </a:p>
      </dgm:t>
    </dgm:pt>
    <dgm:pt modelId="{8746BE63-6925-4F8B-848B-BB0A603AA96B}" type="pres">
      <dgm:prSet presAssocID="{82AD7F50-603B-44D6-86B9-65BC75645520}" presName="centerShape" presStyleLbl="node0" presStyleIdx="0" presStyleCnt="1" custScaleX="250658" custScaleY="164590" custLinFactNeighborX="725" custLinFactNeighborY="692"/>
      <dgm:spPr/>
      <dgm:t>
        <a:bodyPr/>
        <a:lstStyle/>
        <a:p>
          <a:endParaRPr lang="en-GB"/>
        </a:p>
      </dgm:t>
    </dgm:pt>
    <dgm:pt modelId="{243FFFEF-EB86-4386-B2D0-9810CFD1E33C}" type="pres">
      <dgm:prSet presAssocID="{B662092A-06E7-4AD4-A0AF-189F0ADB3C41}" presName="Name9" presStyleLbl="parChTrans1D2" presStyleIdx="0" presStyleCnt="8"/>
      <dgm:spPr/>
      <dgm:t>
        <a:bodyPr/>
        <a:lstStyle/>
        <a:p>
          <a:endParaRPr lang="en-GB"/>
        </a:p>
      </dgm:t>
    </dgm:pt>
    <dgm:pt modelId="{FF9DB81D-B699-40B0-A101-3B06C22B3929}" type="pres">
      <dgm:prSet presAssocID="{B662092A-06E7-4AD4-A0AF-189F0ADB3C41}" presName="connTx" presStyleLbl="parChTrans1D2" presStyleIdx="0" presStyleCnt="8"/>
      <dgm:spPr/>
      <dgm:t>
        <a:bodyPr/>
        <a:lstStyle/>
        <a:p>
          <a:endParaRPr lang="en-GB"/>
        </a:p>
      </dgm:t>
    </dgm:pt>
    <dgm:pt modelId="{62E9030F-7BB5-4FC2-A8C2-8AC0CF795CFF}" type="pres">
      <dgm:prSet presAssocID="{1378F4BC-DC0C-487D-AE9C-4A4B5F2285EA}" presName="node" presStyleLbl="node1" presStyleIdx="0" presStyleCnt="8" custScaleX="219065" custScaleY="96284" custRadScaleRad="96870" custRadScaleInc="-6604">
        <dgm:presLayoutVars>
          <dgm:bulletEnabled val="1"/>
        </dgm:presLayoutVars>
      </dgm:prSet>
      <dgm:spPr/>
      <dgm:t>
        <a:bodyPr/>
        <a:lstStyle/>
        <a:p>
          <a:endParaRPr lang="en-GB"/>
        </a:p>
      </dgm:t>
    </dgm:pt>
    <dgm:pt modelId="{AD9AF9C8-CF3F-464F-92A2-C5A2674ADA66}" type="pres">
      <dgm:prSet presAssocID="{B5DC9D6F-1386-4D06-BED5-48E21062246B}" presName="Name9" presStyleLbl="parChTrans1D2" presStyleIdx="1" presStyleCnt="8"/>
      <dgm:spPr/>
      <dgm:t>
        <a:bodyPr/>
        <a:lstStyle/>
        <a:p>
          <a:endParaRPr lang="en-GB"/>
        </a:p>
      </dgm:t>
    </dgm:pt>
    <dgm:pt modelId="{8A64A730-1A64-4792-AE31-AF702781CA14}" type="pres">
      <dgm:prSet presAssocID="{B5DC9D6F-1386-4D06-BED5-48E21062246B}" presName="connTx" presStyleLbl="parChTrans1D2" presStyleIdx="1" presStyleCnt="8"/>
      <dgm:spPr/>
      <dgm:t>
        <a:bodyPr/>
        <a:lstStyle/>
        <a:p>
          <a:endParaRPr lang="en-GB"/>
        </a:p>
      </dgm:t>
    </dgm:pt>
    <dgm:pt modelId="{73D1270B-40B3-48D7-A9F0-582DDFFE6DF2}" type="pres">
      <dgm:prSet presAssocID="{F7A6AD1C-09A8-485A-9A35-265D6C747B21}" presName="node" presStyleLbl="node1" presStyleIdx="1" presStyleCnt="8" custScaleX="221194" custScaleY="118441" custRadScaleRad="177721" custRadScaleInc="64071">
        <dgm:presLayoutVars>
          <dgm:bulletEnabled val="1"/>
        </dgm:presLayoutVars>
      </dgm:prSet>
      <dgm:spPr/>
      <dgm:t>
        <a:bodyPr/>
        <a:lstStyle/>
        <a:p>
          <a:endParaRPr lang="en-GB"/>
        </a:p>
      </dgm:t>
    </dgm:pt>
    <dgm:pt modelId="{AAF05599-55AB-42DA-B870-B959AB491CC4}" type="pres">
      <dgm:prSet presAssocID="{FBE337BB-FA47-445D-A56A-CD1B6BEFE28B}" presName="Name9" presStyleLbl="parChTrans1D2" presStyleIdx="2" presStyleCnt="8"/>
      <dgm:spPr/>
      <dgm:t>
        <a:bodyPr/>
        <a:lstStyle/>
        <a:p>
          <a:endParaRPr lang="en-GB"/>
        </a:p>
      </dgm:t>
    </dgm:pt>
    <dgm:pt modelId="{0AAB6317-B811-4238-AEC5-E3E2DF65205C}" type="pres">
      <dgm:prSet presAssocID="{FBE337BB-FA47-445D-A56A-CD1B6BEFE28B}" presName="connTx" presStyleLbl="parChTrans1D2" presStyleIdx="2" presStyleCnt="8"/>
      <dgm:spPr/>
      <dgm:t>
        <a:bodyPr/>
        <a:lstStyle/>
        <a:p>
          <a:endParaRPr lang="en-GB"/>
        </a:p>
      </dgm:t>
    </dgm:pt>
    <dgm:pt modelId="{0717CB76-3446-496C-AA34-D9CBDED41977}" type="pres">
      <dgm:prSet presAssocID="{E55F313B-6729-4F76-9EED-34D4BC239770}" presName="node" presStyleLbl="node1" presStyleIdx="2" presStyleCnt="8" custScaleX="155736" custScaleY="103982" custRadScaleRad="167526" custRadScaleInc="-13661">
        <dgm:presLayoutVars>
          <dgm:bulletEnabled val="1"/>
        </dgm:presLayoutVars>
      </dgm:prSet>
      <dgm:spPr/>
      <dgm:t>
        <a:bodyPr/>
        <a:lstStyle/>
        <a:p>
          <a:endParaRPr lang="en-GB"/>
        </a:p>
      </dgm:t>
    </dgm:pt>
    <dgm:pt modelId="{1675D2FA-C84A-4944-BCDA-81AB22C78C1D}" type="pres">
      <dgm:prSet presAssocID="{ABD36E33-6C2E-40BD-8299-1BF16420C063}" presName="Name9" presStyleLbl="parChTrans1D2" presStyleIdx="3" presStyleCnt="8"/>
      <dgm:spPr/>
      <dgm:t>
        <a:bodyPr/>
        <a:lstStyle/>
        <a:p>
          <a:endParaRPr lang="en-GB"/>
        </a:p>
      </dgm:t>
    </dgm:pt>
    <dgm:pt modelId="{A60B9387-6B08-416B-9860-C1ECC03FB9BA}" type="pres">
      <dgm:prSet presAssocID="{ABD36E33-6C2E-40BD-8299-1BF16420C063}" presName="connTx" presStyleLbl="parChTrans1D2" presStyleIdx="3" presStyleCnt="8"/>
      <dgm:spPr/>
      <dgm:t>
        <a:bodyPr/>
        <a:lstStyle/>
        <a:p>
          <a:endParaRPr lang="en-GB"/>
        </a:p>
      </dgm:t>
    </dgm:pt>
    <dgm:pt modelId="{EB95A632-288A-4637-A660-C8CFB7E5E37A}" type="pres">
      <dgm:prSet presAssocID="{A5BD3D22-EFFD-43FD-99C2-1D7D49F1C179}" presName="node" presStyleLbl="node1" presStyleIdx="3" presStyleCnt="8" custScaleX="202571" custScaleY="125698" custRadScaleRad="188277" custRadScaleInc="-99143">
        <dgm:presLayoutVars>
          <dgm:bulletEnabled val="1"/>
        </dgm:presLayoutVars>
      </dgm:prSet>
      <dgm:spPr/>
      <dgm:t>
        <a:bodyPr/>
        <a:lstStyle/>
        <a:p>
          <a:endParaRPr lang="en-GB"/>
        </a:p>
      </dgm:t>
    </dgm:pt>
    <dgm:pt modelId="{383E8EE1-FF1F-4010-A102-DA00C8996836}" type="pres">
      <dgm:prSet presAssocID="{8B1F8A00-993D-47CC-B3D7-BAE3A3DA1AE8}" presName="Name9" presStyleLbl="parChTrans1D2" presStyleIdx="4" presStyleCnt="8"/>
      <dgm:spPr/>
      <dgm:t>
        <a:bodyPr/>
        <a:lstStyle/>
        <a:p>
          <a:endParaRPr lang="en-GB"/>
        </a:p>
      </dgm:t>
    </dgm:pt>
    <dgm:pt modelId="{827716EB-30E9-4AE6-89B5-A77700D29462}" type="pres">
      <dgm:prSet presAssocID="{8B1F8A00-993D-47CC-B3D7-BAE3A3DA1AE8}" presName="connTx" presStyleLbl="parChTrans1D2" presStyleIdx="4" presStyleCnt="8"/>
      <dgm:spPr/>
      <dgm:t>
        <a:bodyPr/>
        <a:lstStyle/>
        <a:p>
          <a:endParaRPr lang="en-GB"/>
        </a:p>
      </dgm:t>
    </dgm:pt>
    <dgm:pt modelId="{38D15D26-292E-48D4-B5AF-A6CAD0D418A7}" type="pres">
      <dgm:prSet presAssocID="{679808BA-A3A3-459F-A273-DE50C6DC2751}" presName="node" presStyleLbl="node1" presStyleIdx="4" presStyleCnt="8" custScaleX="253829" custScaleY="106023" custRadScaleRad="107232" custRadScaleInc="-11868">
        <dgm:presLayoutVars>
          <dgm:bulletEnabled val="1"/>
        </dgm:presLayoutVars>
      </dgm:prSet>
      <dgm:spPr/>
      <dgm:t>
        <a:bodyPr/>
        <a:lstStyle/>
        <a:p>
          <a:endParaRPr lang="en-GB"/>
        </a:p>
      </dgm:t>
    </dgm:pt>
    <dgm:pt modelId="{9AA35B3E-6E8A-4825-A971-95380F7CB2C3}" type="pres">
      <dgm:prSet presAssocID="{9AB05C3A-1BDB-4046-8DD3-2809286EB309}" presName="Name9" presStyleLbl="parChTrans1D2" presStyleIdx="5" presStyleCnt="8"/>
      <dgm:spPr/>
      <dgm:t>
        <a:bodyPr/>
        <a:lstStyle/>
        <a:p>
          <a:endParaRPr lang="en-GB"/>
        </a:p>
      </dgm:t>
    </dgm:pt>
    <dgm:pt modelId="{792DD296-547B-4795-8A07-DDA8344E5FD8}" type="pres">
      <dgm:prSet presAssocID="{9AB05C3A-1BDB-4046-8DD3-2809286EB309}" presName="connTx" presStyleLbl="parChTrans1D2" presStyleIdx="5" presStyleCnt="8"/>
      <dgm:spPr/>
      <dgm:t>
        <a:bodyPr/>
        <a:lstStyle/>
        <a:p>
          <a:endParaRPr lang="en-GB"/>
        </a:p>
      </dgm:t>
    </dgm:pt>
    <dgm:pt modelId="{4D326CB3-DE8F-4715-B3EB-C4E08131AA0F}" type="pres">
      <dgm:prSet presAssocID="{440AC862-1B67-40C0-8FC4-06EA234D16EE}" presName="node" presStyleLbl="node1" presStyleIdx="5" presStyleCnt="8" custScaleX="222065" custScaleY="106835" custRadScaleRad="188028" custRadScaleInc="90966">
        <dgm:presLayoutVars>
          <dgm:bulletEnabled val="1"/>
        </dgm:presLayoutVars>
      </dgm:prSet>
      <dgm:spPr/>
      <dgm:t>
        <a:bodyPr/>
        <a:lstStyle/>
        <a:p>
          <a:endParaRPr lang="en-GB"/>
        </a:p>
      </dgm:t>
    </dgm:pt>
    <dgm:pt modelId="{32FB72DF-A9AA-4C19-8B1E-8A3DE56ADC6A}" type="pres">
      <dgm:prSet presAssocID="{A0B5894A-50B0-4423-B565-1FEEE896DFB2}" presName="Name9" presStyleLbl="parChTrans1D2" presStyleIdx="6" presStyleCnt="8"/>
      <dgm:spPr/>
      <dgm:t>
        <a:bodyPr/>
        <a:lstStyle/>
        <a:p>
          <a:endParaRPr lang="en-GB"/>
        </a:p>
      </dgm:t>
    </dgm:pt>
    <dgm:pt modelId="{AF4616AA-9248-4D77-873B-F829A2A28F5D}" type="pres">
      <dgm:prSet presAssocID="{A0B5894A-50B0-4423-B565-1FEEE896DFB2}" presName="connTx" presStyleLbl="parChTrans1D2" presStyleIdx="6" presStyleCnt="8"/>
      <dgm:spPr/>
      <dgm:t>
        <a:bodyPr/>
        <a:lstStyle/>
        <a:p>
          <a:endParaRPr lang="en-GB"/>
        </a:p>
      </dgm:t>
    </dgm:pt>
    <dgm:pt modelId="{846EC3FB-3974-4459-8B08-0C546C602CAA}" type="pres">
      <dgm:prSet presAssocID="{484F488F-FE03-44EF-A86C-19549C99BA78}" presName="node" presStyleLbl="node1" presStyleIdx="6" presStyleCnt="8" custScaleX="203614" custScaleY="146613" custRadScaleRad="172632" custRadScaleInc="5756">
        <dgm:presLayoutVars>
          <dgm:bulletEnabled val="1"/>
        </dgm:presLayoutVars>
      </dgm:prSet>
      <dgm:spPr/>
      <dgm:t>
        <a:bodyPr/>
        <a:lstStyle/>
        <a:p>
          <a:endParaRPr lang="en-GB"/>
        </a:p>
      </dgm:t>
    </dgm:pt>
    <dgm:pt modelId="{AB873DE0-8EA5-474A-AB6C-503F45A8C014}" type="pres">
      <dgm:prSet presAssocID="{88833175-32B3-4433-9CF5-EC20249E91E0}" presName="Name9" presStyleLbl="parChTrans1D2" presStyleIdx="7" presStyleCnt="8"/>
      <dgm:spPr/>
      <dgm:t>
        <a:bodyPr/>
        <a:lstStyle/>
        <a:p>
          <a:endParaRPr lang="en-GB"/>
        </a:p>
      </dgm:t>
    </dgm:pt>
    <dgm:pt modelId="{017D9084-9F67-46E7-A53D-0E884045024B}" type="pres">
      <dgm:prSet presAssocID="{88833175-32B3-4433-9CF5-EC20249E91E0}" presName="connTx" presStyleLbl="parChTrans1D2" presStyleIdx="7" presStyleCnt="8"/>
      <dgm:spPr/>
      <dgm:t>
        <a:bodyPr/>
        <a:lstStyle/>
        <a:p>
          <a:endParaRPr lang="en-GB"/>
        </a:p>
      </dgm:t>
    </dgm:pt>
    <dgm:pt modelId="{D113DA7E-A31C-4934-AA9A-2A9283707C31}" type="pres">
      <dgm:prSet presAssocID="{56932E4F-C53F-4984-9E69-58CA59F64168}" presName="node" presStyleLbl="node1" presStyleIdx="7" presStyleCnt="8" custScaleX="199911" custScaleY="112849" custRadScaleRad="190048" custRadScaleInc="-76887">
        <dgm:presLayoutVars>
          <dgm:bulletEnabled val="1"/>
        </dgm:presLayoutVars>
      </dgm:prSet>
      <dgm:spPr/>
      <dgm:t>
        <a:bodyPr/>
        <a:lstStyle/>
        <a:p>
          <a:endParaRPr lang="en-GB"/>
        </a:p>
      </dgm:t>
    </dgm:pt>
  </dgm:ptLst>
  <dgm:cxnLst>
    <dgm:cxn modelId="{C2DDCFA9-1E81-459E-8559-9CC7BA5A6309}" srcId="{82AD7F50-603B-44D6-86B9-65BC75645520}" destId="{56932E4F-C53F-4984-9E69-58CA59F64168}" srcOrd="7" destOrd="0" parTransId="{88833175-32B3-4433-9CF5-EC20249E91E0}" sibTransId="{EFE5FCF7-6B0C-41AD-8DE8-F29FC093810B}"/>
    <dgm:cxn modelId="{AF1B601F-CC4D-448F-9386-9C4B6FD1C8AB}" type="presOf" srcId="{484F488F-FE03-44EF-A86C-19549C99BA78}" destId="{846EC3FB-3974-4459-8B08-0C546C602CAA}" srcOrd="0" destOrd="0" presId="urn:microsoft.com/office/officeart/2005/8/layout/radial1"/>
    <dgm:cxn modelId="{E4DB2C41-EF01-4461-BB40-DB09ABF5FD9D}" type="presOf" srcId="{F7A6AD1C-09A8-485A-9A35-265D6C747B21}" destId="{73D1270B-40B3-48D7-A9F0-582DDFFE6DF2}" srcOrd="0" destOrd="0" presId="urn:microsoft.com/office/officeart/2005/8/layout/radial1"/>
    <dgm:cxn modelId="{8BCAD7FC-0403-46C1-904C-3C2B2E078572}" type="presOf" srcId="{56932E4F-C53F-4984-9E69-58CA59F64168}" destId="{D113DA7E-A31C-4934-AA9A-2A9283707C31}" srcOrd="0" destOrd="0" presId="urn:microsoft.com/office/officeart/2005/8/layout/radial1"/>
    <dgm:cxn modelId="{C8C898D3-1E27-4F84-9A96-201021F5CDC1}" type="presOf" srcId="{8B1F8A00-993D-47CC-B3D7-BAE3A3DA1AE8}" destId="{827716EB-30E9-4AE6-89B5-A77700D29462}" srcOrd="1" destOrd="0" presId="urn:microsoft.com/office/officeart/2005/8/layout/radial1"/>
    <dgm:cxn modelId="{9AE93EEC-9921-4142-8F9E-E48C32B4C255}" srcId="{6FCAE63A-8037-4AE5-8DD2-FAB21483CA6F}" destId="{82AD7F50-603B-44D6-86B9-65BC75645520}" srcOrd="0" destOrd="0" parTransId="{C9CBC3D2-0A13-497E-82FC-35D83866B2BD}" sibTransId="{FFE9A9C5-17C0-40AF-A3F3-2046553AF172}"/>
    <dgm:cxn modelId="{E5F39883-7EEE-4655-BF6E-48D74A9304D2}" type="presOf" srcId="{B662092A-06E7-4AD4-A0AF-189F0ADB3C41}" destId="{FF9DB81D-B699-40B0-A101-3B06C22B3929}" srcOrd="1" destOrd="0" presId="urn:microsoft.com/office/officeart/2005/8/layout/radial1"/>
    <dgm:cxn modelId="{B507F652-9977-4030-9412-CCA927300F6A}" type="presOf" srcId="{E55F313B-6729-4F76-9EED-34D4BC239770}" destId="{0717CB76-3446-496C-AA34-D9CBDED41977}" srcOrd="0" destOrd="0" presId="urn:microsoft.com/office/officeart/2005/8/layout/radial1"/>
    <dgm:cxn modelId="{51A320E0-32B3-4E62-A8A0-7250969CB69A}" type="presOf" srcId="{82AD7F50-603B-44D6-86B9-65BC75645520}" destId="{8746BE63-6925-4F8B-848B-BB0A603AA96B}" srcOrd="0" destOrd="0" presId="urn:microsoft.com/office/officeart/2005/8/layout/radial1"/>
    <dgm:cxn modelId="{9090434C-BD0C-413E-8E70-67F67E6DF888}" type="presOf" srcId="{A0B5894A-50B0-4423-B565-1FEEE896DFB2}" destId="{AF4616AA-9248-4D77-873B-F829A2A28F5D}" srcOrd="1" destOrd="0" presId="urn:microsoft.com/office/officeart/2005/8/layout/radial1"/>
    <dgm:cxn modelId="{8055632D-0BE0-4F29-910B-EA1551D986C0}" type="presOf" srcId="{88833175-32B3-4433-9CF5-EC20249E91E0}" destId="{017D9084-9F67-46E7-A53D-0E884045024B}" srcOrd="1" destOrd="0" presId="urn:microsoft.com/office/officeart/2005/8/layout/radial1"/>
    <dgm:cxn modelId="{5AF6A5D0-8B41-4C4F-BF8C-E8DAB9621035}" type="presOf" srcId="{9AB05C3A-1BDB-4046-8DD3-2809286EB309}" destId="{792DD296-547B-4795-8A07-DDA8344E5FD8}" srcOrd="1" destOrd="0" presId="urn:microsoft.com/office/officeart/2005/8/layout/radial1"/>
    <dgm:cxn modelId="{F77E865D-6CEB-4C78-AB89-111B3A8F0053}" srcId="{82AD7F50-603B-44D6-86B9-65BC75645520}" destId="{A5BD3D22-EFFD-43FD-99C2-1D7D49F1C179}" srcOrd="3" destOrd="0" parTransId="{ABD36E33-6C2E-40BD-8299-1BF16420C063}" sibTransId="{4D44827E-CE73-476F-B1BA-64ED3C3359C3}"/>
    <dgm:cxn modelId="{B4032953-7959-4AC6-AFD6-3CDCF49B46F5}" type="presOf" srcId="{ABD36E33-6C2E-40BD-8299-1BF16420C063}" destId="{1675D2FA-C84A-4944-BCDA-81AB22C78C1D}" srcOrd="0" destOrd="0" presId="urn:microsoft.com/office/officeart/2005/8/layout/radial1"/>
    <dgm:cxn modelId="{0E76AE66-76E9-4B87-93E7-8E0C79E67C9F}" srcId="{82AD7F50-603B-44D6-86B9-65BC75645520}" destId="{484F488F-FE03-44EF-A86C-19549C99BA78}" srcOrd="6" destOrd="0" parTransId="{A0B5894A-50B0-4423-B565-1FEEE896DFB2}" sibTransId="{03F98863-8A1D-4157-A934-10EA90742CE5}"/>
    <dgm:cxn modelId="{9BAB2A06-23EC-48FC-9DB2-83B570FF2D75}" type="presOf" srcId="{9AB05C3A-1BDB-4046-8DD3-2809286EB309}" destId="{9AA35B3E-6E8A-4825-A971-95380F7CB2C3}" srcOrd="0" destOrd="0" presId="urn:microsoft.com/office/officeart/2005/8/layout/radial1"/>
    <dgm:cxn modelId="{A224360C-D423-4A9F-A2A1-51F7B30B8C81}" type="presOf" srcId="{FBE337BB-FA47-445D-A56A-CD1B6BEFE28B}" destId="{0AAB6317-B811-4238-AEC5-E3E2DF65205C}" srcOrd="1" destOrd="0" presId="urn:microsoft.com/office/officeart/2005/8/layout/radial1"/>
    <dgm:cxn modelId="{2EDF7518-0DD3-4975-891C-0A5AA85B03F7}" type="presOf" srcId="{A5BD3D22-EFFD-43FD-99C2-1D7D49F1C179}" destId="{EB95A632-288A-4637-A660-C8CFB7E5E37A}" srcOrd="0" destOrd="0" presId="urn:microsoft.com/office/officeart/2005/8/layout/radial1"/>
    <dgm:cxn modelId="{F593962C-923C-479F-8999-2E698CFDCC49}" type="presOf" srcId="{FBE337BB-FA47-445D-A56A-CD1B6BEFE28B}" destId="{AAF05599-55AB-42DA-B870-B959AB491CC4}" srcOrd="0" destOrd="0" presId="urn:microsoft.com/office/officeart/2005/8/layout/radial1"/>
    <dgm:cxn modelId="{BD9743DF-5610-4929-8096-81E910C97669}" type="presOf" srcId="{B662092A-06E7-4AD4-A0AF-189F0ADB3C41}" destId="{243FFFEF-EB86-4386-B2D0-9810CFD1E33C}" srcOrd="0" destOrd="0" presId="urn:microsoft.com/office/officeart/2005/8/layout/radial1"/>
    <dgm:cxn modelId="{EE25D71B-CB51-4BA6-B648-FA2D964D5B56}" srcId="{82AD7F50-603B-44D6-86B9-65BC75645520}" destId="{440AC862-1B67-40C0-8FC4-06EA234D16EE}" srcOrd="5" destOrd="0" parTransId="{9AB05C3A-1BDB-4046-8DD3-2809286EB309}" sibTransId="{77D77F7F-5068-4266-A229-A2DD1CA177BB}"/>
    <dgm:cxn modelId="{2D5625B8-C3CC-4AC2-9009-F14D61A02AC3}" srcId="{82AD7F50-603B-44D6-86B9-65BC75645520}" destId="{1378F4BC-DC0C-487D-AE9C-4A4B5F2285EA}" srcOrd="0" destOrd="0" parTransId="{B662092A-06E7-4AD4-A0AF-189F0ADB3C41}" sibTransId="{BF5D6CB7-6BD3-4E83-AFFC-FC8556655D48}"/>
    <dgm:cxn modelId="{0371DA58-0D0F-4F21-9895-BC1CD2F67615}" srcId="{82AD7F50-603B-44D6-86B9-65BC75645520}" destId="{E55F313B-6729-4F76-9EED-34D4BC239770}" srcOrd="2" destOrd="0" parTransId="{FBE337BB-FA47-445D-A56A-CD1B6BEFE28B}" sibTransId="{6914A75E-4E4D-46C3-8A5A-09AF77861723}"/>
    <dgm:cxn modelId="{E759FDD8-0AE7-4DB5-9E35-FBC62B436B69}" type="presOf" srcId="{440AC862-1B67-40C0-8FC4-06EA234D16EE}" destId="{4D326CB3-DE8F-4715-B3EB-C4E08131AA0F}" srcOrd="0" destOrd="0" presId="urn:microsoft.com/office/officeart/2005/8/layout/radial1"/>
    <dgm:cxn modelId="{DE886E70-A42F-4C17-B62E-562B4366ACBE}" type="presOf" srcId="{8B1F8A00-993D-47CC-B3D7-BAE3A3DA1AE8}" destId="{383E8EE1-FF1F-4010-A102-DA00C8996836}" srcOrd="0" destOrd="0" presId="urn:microsoft.com/office/officeart/2005/8/layout/radial1"/>
    <dgm:cxn modelId="{0128DAF0-A2FD-4F76-A350-B1DC2577F47F}" type="presOf" srcId="{B5DC9D6F-1386-4D06-BED5-48E21062246B}" destId="{8A64A730-1A64-4792-AE31-AF702781CA14}" srcOrd="1" destOrd="0" presId="urn:microsoft.com/office/officeart/2005/8/layout/radial1"/>
    <dgm:cxn modelId="{B05C376C-3EB4-41DF-897B-6EF1458553EE}" type="presOf" srcId="{679808BA-A3A3-459F-A273-DE50C6DC2751}" destId="{38D15D26-292E-48D4-B5AF-A6CAD0D418A7}" srcOrd="0" destOrd="0" presId="urn:microsoft.com/office/officeart/2005/8/layout/radial1"/>
    <dgm:cxn modelId="{13A741EE-7A56-4A30-B3C9-E1EE7397269C}" srcId="{82AD7F50-603B-44D6-86B9-65BC75645520}" destId="{F7A6AD1C-09A8-485A-9A35-265D6C747B21}" srcOrd="1" destOrd="0" parTransId="{B5DC9D6F-1386-4D06-BED5-48E21062246B}" sibTransId="{A7C2413F-45C9-482F-B6B0-33287C5E9CB9}"/>
    <dgm:cxn modelId="{9C163B4D-1018-491C-AAD6-41EF82E1A15D}" type="presOf" srcId="{A0B5894A-50B0-4423-B565-1FEEE896DFB2}" destId="{32FB72DF-A9AA-4C19-8B1E-8A3DE56ADC6A}" srcOrd="0" destOrd="0" presId="urn:microsoft.com/office/officeart/2005/8/layout/radial1"/>
    <dgm:cxn modelId="{F30030D1-B201-4B2E-827E-471FA672C508}" type="presOf" srcId="{1378F4BC-DC0C-487D-AE9C-4A4B5F2285EA}" destId="{62E9030F-7BB5-4FC2-A8C2-8AC0CF795CFF}" srcOrd="0" destOrd="0" presId="urn:microsoft.com/office/officeart/2005/8/layout/radial1"/>
    <dgm:cxn modelId="{972395E4-567F-4EA8-9B83-22428A39E305}" type="presOf" srcId="{88833175-32B3-4433-9CF5-EC20249E91E0}" destId="{AB873DE0-8EA5-474A-AB6C-503F45A8C014}" srcOrd="0" destOrd="0" presId="urn:microsoft.com/office/officeart/2005/8/layout/radial1"/>
    <dgm:cxn modelId="{AA2DBBB9-D84D-4D84-8FBC-BF125858C17F}" type="presOf" srcId="{B5DC9D6F-1386-4D06-BED5-48E21062246B}" destId="{AD9AF9C8-CF3F-464F-92A2-C5A2674ADA66}" srcOrd="0" destOrd="0" presId="urn:microsoft.com/office/officeart/2005/8/layout/radial1"/>
    <dgm:cxn modelId="{10F65DF4-1683-41B8-A55F-A188364D0AF0}" type="presOf" srcId="{6FCAE63A-8037-4AE5-8DD2-FAB21483CA6F}" destId="{2FB6CF2B-0DE0-4046-B4B8-C01EC96A1F3D}" srcOrd="0" destOrd="0" presId="urn:microsoft.com/office/officeart/2005/8/layout/radial1"/>
    <dgm:cxn modelId="{43E6D2E8-80CF-4D31-95A0-B372FE0457E7}" srcId="{82AD7F50-603B-44D6-86B9-65BC75645520}" destId="{679808BA-A3A3-459F-A273-DE50C6DC2751}" srcOrd="4" destOrd="0" parTransId="{8B1F8A00-993D-47CC-B3D7-BAE3A3DA1AE8}" sibTransId="{18FA1C5D-4CB6-4256-9DC3-DF8C5B1B475E}"/>
    <dgm:cxn modelId="{C7544BC4-3F99-4F29-AE49-D789551516F0}" type="presOf" srcId="{ABD36E33-6C2E-40BD-8299-1BF16420C063}" destId="{A60B9387-6B08-416B-9860-C1ECC03FB9BA}" srcOrd="1" destOrd="0" presId="urn:microsoft.com/office/officeart/2005/8/layout/radial1"/>
    <dgm:cxn modelId="{5E8281D5-A7DB-4FC6-AC90-41F7C617E7A5}" type="presParOf" srcId="{2FB6CF2B-0DE0-4046-B4B8-C01EC96A1F3D}" destId="{8746BE63-6925-4F8B-848B-BB0A603AA96B}" srcOrd="0" destOrd="0" presId="urn:microsoft.com/office/officeart/2005/8/layout/radial1"/>
    <dgm:cxn modelId="{5BAF7C79-78B4-44CF-902E-B637D5077E81}" type="presParOf" srcId="{2FB6CF2B-0DE0-4046-B4B8-C01EC96A1F3D}" destId="{243FFFEF-EB86-4386-B2D0-9810CFD1E33C}" srcOrd="1" destOrd="0" presId="urn:microsoft.com/office/officeart/2005/8/layout/radial1"/>
    <dgm:cxn modelId="{4B33F72D-7009-4D32-9038-B4381C7DA440}" type="presParOf" srcId="{243FFFEF-EB86-4386-B2D0-9810CFD1E33C}" destId="{FF9DB81D-B699-40B0-A101-3B06C22B3929}" srcOrd="0" destOrd="0" presId="urn:microsoft.com/office/officeart/2005/8/layout/radial1"/>
    <dgm:cxn modelId="{C0F7A28C-47DD-499D-A5BA-278475670AA0}" type="presParOf" srcId="{2FB6CF2B-0DE0-4046-B4B8-C01EC96A1F3D}" destId="{62E9030F-7BB5-4FC2-A8C2-8AC0CF795CFF}" srcOrd="2" destOrd="0" presId="urn:microsoft.com/office/officeart/2005/8/layout/radial1"/>
    <dgm:cxn modelId="{157CEA70-E2DF-455E-9FBB-066B67151BC0}" type="presParOf" srcId="{2FB6CF2B-0DE0-4046-B4B8-C01EC96A1F3D}" destId="{AD9AF9C8-CF3F-464F-92A2-C5A2674ADA66}" srcOrd="3" destOrd="0" presId="urn:microsoft.com/office/officeart/2005/8/layout/radial1"/>
    <dgm:cxn modelId="{69C15911-EB14-4061-AB29-1833462E4CDD}" type="presParOf" srcId="{AD9AF9C8-CF3F-464F-92A2-C5A2674ADA66}" destId="{8A64A730-1A64-4792-AE31-AF702781CA14}" srcOrd="0" destOrd="0" presId="urn:microsoft.com/office/officeart/2005/8/layout/radial1"/>
    <dgm:cxn modelId="{E5508745-C9E2-4196-9CD9-C59DA625055C}" type="presParOf" srcId="{2FB6CF2B-0DE0-4046-B4B8-C01EC96A1F3D}" destId="{73D1270B-40B3-48D7-A9F0-582DDFFE6DF2}" srcOrd="4" destOrd="0" presId="urn:microsoft.com/office/officeart/2005/8/layout/radial1"/>
    <dgm:cxn modelId="{8F8C7105-9544-4514-85B4-872C231E5CFE}" type="presParOf" srcId="{2FB6CF2B-0DE0-4046-B4B8-C01EC96A1F3D}" destId="{AAF05599-55AB-42DA-B870-B959AB491CC4}" srcOrd="5" destOrd="0" presId="urn:microsoft.com/office/officeart/2005/8/layout/radial1"/>
    <dgm:cxn modelId="{1B18BEA7-A5E4-4067-9678-DA71A41D1677}" type="presParOf" srcId="{AAF05599-55AB-42DA-B870-B959AB491CC4}" destId="{0AAB6317-B811-4238-AEC5-E3E2DF65205C}" srcOrd="0" destOrd="0" presId="urn:microsoft.com/office/officeart/2005/8/layout/radial1"/>
    <dgm:cxn modelId="{FB5208A6-CC64-4CFA-A46E-8E8F383851CE}" type="presParOf" srcId="{2FB6CF2B-0DE0-4046-B4B8-C01EC96A1F3D}" destId="{0717CB76-3446-496C-AA34-D9CBDED41977}" srcOrd="6" destOrd="0" presId="urn:microsoft.com/office/officeart/2005/8/layout/radial1"/>
    <dgm:cxn modelId="{8FCC7200-8D7E-4A2D-A00F-32D3D4EBA599}" type="presParOf" srcId="{2FB6CF2B-0DE0-4046-B4B8-C01EC96A1F3D}" destId="{1675D2FA-C84A-4944-BCDA-81AB22C78C1D}" srcOrd="7" destOrd="0" presId="urn:microsoft.com/office/officeart/2005/8/layout/radial1"/>
    <dgm:cxn modelId="{94940D28-BE51-4C93-BD2F-995AF2397F7A}" type="presParOf" srcId="{1675D2FA-C84A-4944-BCDA-81AB22C78C1D}" destId="{A60B9387-6B08-416B-9860-C1ECC03FB9BA}" srcOrd="0" destOrd="0" presId="urn:microsoft.com/office/officeart/2005/8/layout/radial1"/>
    <dgm:cxn modelId="{BAD2677D-5CB2-4616-8682-4B8D9C027DE8}" type="presParOf" srcId="{2FB6CF2B-0DE0-4046-B4B8-C01EC96A1F3D}" destId="{EB95A632-288A-4637-A660-C8CFB7E5E37A}" srcOrd="8" destOrd="0" presId="urn:microsoft.com/office/officeart/2005/8/layout/radial1"/>
    <dgm:cxn modelId="{73047409-3269-4B62-9FF1-F165451F5A36}" type="presParOf" srcId="{2FB6CF2B-0DE0-4046-B4B8-C01EC96A1F3D}" destId="{383E8EE1-FF1F-4010-A102-DA00C8996836}" srcOrd="9" destOrd="0" presId="urn:microsoft.com/office/officeart/2005/8/layout/radial1"/>
    <dgm:cxn modelId="{D79D9601-066A-4737-8098-97EE99B59161}" type="presParOf" srcId="{383E8EE1-FF1F-4010-A102-DA00C8996836}" destId="{827716EB-30E9-4AE6-89B5-A77700D29462}" srcOrd="0" destOrd="0" presId="urn:microsoft.com/office/officeart/2005/8/layout/radial1"/>
    <dgm:cxn modelId="{F2DE3B35-EACF-41C5-95D0-877C64A956AF}" type="presParOf" srcId="{2FB6CF2B-0DE0-4046-B4B8-C01EC96A1F3D}" destId="{38D15D26-292E-48D4-B5AF-A6CAD0D418A7}" srcOrd="10" destOrd="0" presId="urn:microsoft.com/office/officeart/2005/8/layout/radial1"/>
    <dgm:cxn modelId="{4B1C5614-A699-4FE4-83EC-185F813BB2C8}" type="presParOf" srcId="{2FB6CF2B-0DE0-4046-B4B8-C01EC96A1F3D}" destId="{9AA35B3E-6E8A-4825-A971-95380F7CB2C3}" srcOrd="11" destOrd="0" presId="urn:microsoft.com/office/officeart/2005/8/layout/radial1"/>
    <dgm:cxn modelId="{94DD6BBB-3C80-4539-923E-1B0E2353DAEA}" type="presParOf" srcId="{9AA35B3E-6E8A-4825-A971-95380F7CB2C3}" destId="{792DD296-547B-4795-8A07-DDA8344E5FD8}" srcOrd="0" destOrd="0" presId="urn:microsoft.com/office/officeart/2005/8/layout/radial1"/>
    <dgm:cxn modelId="{222AB946-76B8-4A22-95EC-1E51DDA87D90}" type="presParOf" srcId="{2FB6CF2B-0DE0-4046-B4B8-C01EC96A1F3D}" destId="{4D326CB3-DE8F-4715-B3EB-C4E08131AA0F}" srcOrd="12" destOrd="0" presId="urn:microsoft.com/office/officeart/2005/8/layout/radial1"/>
    <dgm:cxn modelId="{ED3E2ABA-6E66-4A61-8A0F-DD87808A3C51}" type="presParOf" srcId="{2FB6CF2B-0DE0-4046-B4B8-C01EC96A1F3D}" destId="{32FB72DF-A9AA-4C19-8B1E-8A3DE56ADC6A}" srcOrd="13" destOrd="0" presId="urn:microsoft.com/office/officeart/2005/8/layout/radial1"/>
    <dgm:cxn modelId="{A47380DD-246E-48BE-832C-307863547A41}" type="presParOf" srcId="{32FB72DF-A9AA-4C19-8B1E-8A3DE56ADC6A}" destId="{AF4616AA-9248-4D77-873B-F829A2A28F5D}" srcOrd="0" destOrd="0" presId="urn:microsoft.com/office/officeart/2005/8/layout/radial1"/>
    <dgm:cxn modelId="{F9858333-F8F2-456A-9439-A6E902F04F77}" type="presParOf" srcId="{2FB6CF2B-0DE0-4046-B4B8-C01EC96A1F3D}" destId="{846EC3FB-3974-4459-8B08-0C546C602CAA}" srcOrd="14" destOrd="0" presId="urn:microsoft.com/office/officeart/2005/8/layout/radial1"/>
    <dgm:cxn modelId="{8162DA24-2F8E-409B-81BA-CF517904D5C1}" type="presParOf" srcId="{2FB6CF2B-0DE0-4046-B4B8-C01EC96A1F3D}" destId="{AB873DE0-8EA5-474A-AB6C-503F45A8C014}" srcOrd="15" destOrd="0" presId="urn:microsoft.com/office/officeart/2005/8/layout/radial1"/>
    <dgm:cxn modelId="{091C0906-62B5-43B8-A3EA-9B962218732A}" type="presParOf" srcId="{AB873DE0-8EA5-474A-AB6C-503F45A8C014}" destId="{017D9084-9F67-46E7-A53D-0E884045024B}" srcOrd="0" destOrd="0" presId="urn:microsoft.com/office/officeart/2005/8/layout/radial1"/>
    <dgm:cxn modelId="{E4A7A377-5346-468C-B8F4-E1364F55A209}" type="presParOf" srcId="{2FB6CF2B-0DE0-4046-B4B8-C01EC96A1F3D}" destId="{D113DA7E-A31C-4934-AA9A-2A9283707C31}"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282253-9D4A-43B4-AC5A-BECDE3366C87}" type="doc">
      <dgm:prSet loTypeId="urn:microsoft.com/office/officeart/2005/8/layout/radial2" loCatId="relationship" qsTypeId="urn:microsoft.com/office/officeart/2005/8/quickstyle/simple4" qsCatId="simple" csTypeId="urn:microsoft.com/office/officeart/2005/8/colors/colorful5" csCatId="colorful" phldr="1"/>
      <dgm:spPr/>
      <dgm:t>
        <a:bodyPr/>
        <a:lstStyle/>
        <a:p>
          <a:endParaRPr lang="en-GB"/>
        </a:p>
      </dgm:t>
    </dgm:pt>
    <dgm:pt modelId="{0FE2A1D7-3077-439F-81E5-EE896C32156C}">
      <dgm:prSet phldrT="[Text]" custT="1"/>
      <dgm:spPr/>
      <dgm:t>
        <a:bodyPr/>
        <a:lstStyle/>
        <a:p>
          <a:r>
            <a:rPr lang="en-GB" sz="2000" b="1" smtClean="0"/>
            <a:t>Living for the Planet</a:t>
          </a:r>
          <a:endParaRPr lang="en-GB" sz="2000" b="1" dirty="0"/>
        </a:p>
      </dgm:t>
    </dgm:pt>
    <dgm:pt modelId="{AF46FE9E-9A09-4635-874F-82AAE11D8516}" type="parTrans" cxnId="{FA0E4002-E026-407E-BE3C-CC875F14ED6E}">
      <dgm:prSet/>
      <dgm:spPr/>
      <dgm:t>
        <a:bodyPr/>
        <a:lstStyle/>
        <a:p>
          <a:endParaRPr lang="en-GB"/>
        </a:p>
      </dgm:t>
    </dgm:pt>
    <dgm:pt modelId="{B53F4A2A-0753-4FC5-A16C-AB339D6FE03F}" type="sibTrans" cxnId="{FA0E4002-E026-407E-BE3C-CC875F14ED6E}">
      <dgm:prSet/>
      <dgm:spPr/>
      <dgm:t>
        <a:bodyPr/>
        <a:lstStyle/>
        <a:p>
          <a:endParaRPr lang="en-GB"/>
        </a:p>
      </dgm:t>
    </dgm:pt>
    <dgm:pt modelId="{CD0AAA93-A09A-4BF0-9640-1644319E3D36}">
      <dgm:prSet phldrT="[Text]" custT="1"/>
      <dgm:spPr/>
      <dgm:t>
        <a:bodyPr/>
        <a:lstStyle/>
        <a:p>
          <a:r>
            <a:rPr lang="en-GB" sz="2000" b="1" smtClean="0"/>
            <a:t>Living for its People</a:t>
          </a:r>
          <a:endParaRPr lang="en-GB" sz="2000" b="1" dirty="0"/>
        </a:p>
      </dgm:t>
    </dgm:pt>
    <dgm:pt modelId="{9DC5865E-AC59-486D-8F54-808C5E8595B4}" type="parTrans" cxnId="{96E62798-0A78-460A-952F-6F2B9FFCF936}">
      <dgm:prSet/>
      <dgm:spPr/>
      <dgm:t>
        <a:bodyPr/>
        <a:lstStyle/>
        <a:p>
          <a:endParaRPr lang="en-GB"/>
        </a:p>
      </dgm:t>
    </dgm:pt>
    <dgm:pt modelId="{EB24D6D0-F72D-4C43-8B2E-C142D45A7602}" type="sibTrans" cxnId="{96E62798-0A78-460A-952F-6F2B9FFCF936}">
      <dgm:prSet/>
      <dgm:spPr/>
      <dgm:t>
        <a:bodyPr/>
        <a:lstStyle/>
        <a:p>
          <a:endParaRPr lang="en-GB"/>
        </a:p>
      </dgm:t>
    </dgm:pt>
    <dgm:pt modelId="{C920296D-AB11-47CF-BAE8-76F3C5C4EE0D}">
      <dgm:prSet phldrT="[Text]" custT="1"/>
      <dgm:spPr/>
      <dgm:t>
        <a:bodyPr/>
        <a:lstStyle/>
        <a:p>
          <a:r>
            <a:rPr lang="en-GB" sz="2000" b="1" smtClean="0"/>
            <a:t>Living and Acting for Change</a:t>
          </a:r>
          <a:endParaRPr lang="en-GB" sz="2000" b="1" dirty="0"/>
        </a:p>
      </dgm:t>
    </dgm:pt>
    <dgm:pt modelId="{658C77E6-AB97-4EDD-A705-415408108C51}" type="parTrans" cxnId="{D0667CC9-42A9-456C-BC0F-147D68D50A9E}">
      <dgm:prSet/>
      <dgm:spPr/>
      <dgm:t>
        <a:bodyPr/>
        <a:lstStyle/>
        <a:p>
          <a:endParaRPr lang="en-GB"/>
        </a:p>
      </dgm:t>
    </dgm:pt>
    <dgm:pt modelId="{3E909BA0-A499-46D2-B4E8-9CD8BCD13127}" type="sibTrans" cxnId="{D0667CC9-42A9-456C-BC0F-147D68D50A9E}">
      <dgm:prSet/>
      <dgm:spPr/>
      <dgm:t>
        <a:bodyPr/>
        <a:lstStyle/>
        <a:p>
          <a:endParaRPr lang="en-GB"/>
        </a:p>
      </dgm:t>
    </dgm:pt>
    <dgm:pt modelId="{B59C1846-C45A-4AA4-AC25-D8E5B74775E4}" type="pres">
      <dgm:prSet presAssocID="{27282253-9D4A-43B4-AC5A-BECDE3366C87}" presName="composite" presStyleCnt="0">
        <dgm:presLayoutVars>
          <dgm:chMax val="5"/>
          <dgm:dir/>
          <dgm:animLvl val="ctr"/>
          <dgm:resizeHandles val="exact"/>
        </dgm:presLayoutVars>
      </dgm:prSet>
      <dgm:spPr/>
      <dgm:t>
        <a:bodyPr/>
        <a:lstStyle/>
        <a:p>
          <a:endParaRPr lang="en-GB"/>
        </a:p>
      </dgm:t>
    </dgm:pt>
    <dgm:pt modelId="{21AF2527-0013-48C1-A006-ABC45D4151AF}" type="pres">
      <dgm:prSet presAssocID="{27282253-9D4A-43B4-AC5A-BECDE3366C87}" presName="cycle" presStyleCnt="0"/>
      <dgm:spPr/>
      <dgm:t>
        <a:bodyPr/>
        <a:lstStyle/>
        <a:p>
          <a:endParaRPr lang="en-GB"/>
        </a:p>
      </dgm:t>
    </dgm:pt>
    <dgm:pt modelId="{443021FB-CA9D-4CD1-871C-74ECF7C91FE1}" type="pres">
      <dgm:prSet presAssocID="{27282253-9D4A-43B4-AC5A-BECDE3366C87}" presName="centerShape" presStyleCnt="0"/>
      <dgm:spPr/>
      <dgm:t>
        <a:bodyPr/>
        <a:lstStyle/>
        <a:p>
          <a:endParaRPr lang="en-GB"/>
        </a:p>
      </dgm:t>
    </dgm:pt>
    <dgm:pt modelId="{B466C4AD-0E20-44A1-ADA7-EFCD909090C5}" type="pres">
      <dgm:prSet presAssocID="{27282253-9D4A-43B4-AC5A-BECDE3366C87}" presName="connSite" presStyleLbl="node1" presStyleIdx="0" presStyleCnt="4"/>
      <dgm:spPr/>
      <dgm:t>
        <a:bodyPr/>
        <a:lstStyle/>
        <a:p>
          <a:endParaRPr lang="en-GB"/>
        </a:p>
      </dgm:t>
    </dgm:pt>
    <dgm:pt modelId="{E9C91CE9-E723-44C1-8D25-09E9B6279579}" type="pres">
      <dgm:prSet presAssocID="{27282253-9D4A-43B4-AC5A-BECDE3366C87}" presName="visible" presStyleLbl="node1" presStyleIdx="0" presStyleCnt="4" custScaleX="102665" custScaleY="88475" custLinFactNeighborX="9626" custLinFactNeighborY="2555"/>
      <dgm:spPr>
        <a:blipFill rotWithShape="0">
          <a:blip xmlns:r="http://schemas.openxmlformats.org/officeDocument/2006/relationships" r:embed="rId1"/>
          <a:stretch>
            <a:fillRect/>
          </a:stretch>
        </a:blipFill>
      </dgm:spPr>
      <dgm:t>
        <a:bodyPr/>
        <a:lstStyle/>
        <a:p>
          <a:endParaRPr lang="en-GB"/>
        </a:p>
      </dgm:t>
    </dgm:pt>
    <dgm:pt modelId="{9CE32D6F-A44A-4F57-9F25-6800844B14C8}" type="pres">
      <dgm:prSet presAssocID="{AF46FE9E-9A09-4635-874F-82AAE11D8516}" presName="Name25" presStyleLbl="parChTrans1D1" presStyleIdx="0" presStyleCnt="3"/>
      <dgm:spPr/>
      <dgm:t>
        <a:bodyPr/>
        <a:lstStyle/>
        <a:p>
          <a:endParaRPr lang="en-GB"/>
        </a:p>
      </dgm:t>
    </dgm:pt>
    <dgm:pt modelId="{5AF610C6-2C5C-4624-A365-13A7EEEF07A5}" type="pres">
      <dgm:prSet presAssocID="{0FE2A1D7-3077-439F-81E5-EE896C32156C}" presName="node" presStyleCnt="0"/>
      <dgm:spPr/>
      <dgm:t>
        <a:bodyPr/>
        <a:lstStyle/>
        <a:p>
          <a:endParaRPr lang="en-GB"/>
        </a:p>
      </dgm:t>
    </dgm:pt>
    <dgm:pt modelId="{120EBD80-21D3-45C6-B1BF-83078C916D3B}" type="pres">
      <dgm:prSet presAssocID="{0FE2A1D7-3077-439F-81E5-EE896C32156C}" presName="parentNode" presStyleLbl="node1" presStyleIdx="1" presStyleCnt="4" custScaleX="108494" custScaleY="82861" custLinFactNeighborX="39888" custLinFactNeighborY="27617">
        <dgm:presLayoutVars>
          <dgm:chMax val="1"/>
          <dgm:bulletEnabled val="1"/>
        </dgm:presLayoutVars>
      </dgm:prSet>
      <dgm:spPr/>
      <dgm:t>
        <a:bodyPr/>
        <a:lstStyle/>
        <a:p>
          <a:endParaRPr lang="en-GB"/>
        </a:p>
      </dgm:t>
    </dgm:pt>
    <dgm:pt modelId="{C0D6311F-1D16-45B4-9415-0A5A8D01E4C3}" type="pres">
      <dgm:prSet presAssocID="{0FE2A1D7-3077-439F-81E5-EE896C32156C}" presName="childNode" presStyleLbl="revTx" presStyleIdx="0" presStyleCnt="0">
        <dgm:presLayoutVars>
          <dgm:bulletEnabled val="1"/>
        </dgm:presLayoutVars>
      </dgm:prSet>
      <dgm:spPr/>
      <dgm:t>
        <a:bodyPr/>
        <a:lstStyle/>
        <a:p>
          <a:endParaRPr lang="en-GB"/>
        </a:p>
      </dgm:t>
    </dgm:pt>
    <dgm:pt modelId="{BD288136-54E7-4260-9438-666C7B3D2E59}" type="pres">
      <dgm:prSet presAssocID="{9DC5865E-AC59-486D-8F54-808C5E8595B4}" presName="Name25" presStyleLbl="parChTrans1D1" presStyleIdx="1" presStyleCnt="3"/>
      <dgm:spPr/>
      <dgm:t>
        <a:bodyPr/>
        <a:lstStyle/>
        <a:p>
          <a:endParaRPr lang="en-GB"/>
        </a:p>
      </dgm:t>
    </dgm:pt>
    <dgm:pt modelId="{287CDAA5-333E-48AD-B2BA-F1A3AA8CB02F}" type="pres">
      <dgm:prSet presAssocID="{CD0AAA93-A09A-4BF0-9640-1644319E3D36}" presName="node" presStyleCnt="0"/>
      <dgm:spPr/>
      <dgm:t>
        <a:bodyPr/>
        <a:lstStyle/>
        <a:p>
          <a:endParaRPr lang="en-GB"/>
        </a:p>
      </dgm:t>
    </dgm:pt>
    <dgm:pt modelId="{A09536AB-E637-4570-8E97-079AA75AC772}" type="pres">
      <dgm:prSet presAssocID="{CD0AAA93-A09A-4BF0-9640-1644319E3D36}" presName="parentNode" presStyleLbl="node1" presStyleIdx="2" presStyleCnt="4" custScaleX="110599" custScaleY="72721" custLinFactNeighborX="30121" custLinFactNeighborY="234">
        <dgm:presLayoutVars>
          <dgm:chMax val="1"/>
          <dgm:bulletEnabled val="1"/>
        </dgm:presLayoutVars>
      </dgm:prSet>
      <dgm:spPr/>
      <dgm:t>
        <a:bodyPr/>
        <a:lstStyle/>
        <a:p>
          <a:endParaRPr lang="en-GB"/>
        </a:p>
      </dgm:t>
    </dgm:pt>
    <dgm:pt modelId="{65FE05FA-889A-428C-97CF-45CDF75852DB}" type="pres">
      <dgm:prSet presAssocID="{CD0AAA93-A09A-4BF0-9640-1644319E3D36}" presName="childNode" presStyleLbl="revTx" presStyleIdx="0" presStyleCnt="0">
        <dgm:presLayoutVars>
          <dgm:bulletEnabled val="1"/>
        </dgm:presLayoutVars>
      </dgm:prSet>
      <dgm:spPr/>
      <dgm:t>
        <a:bodyPr/>
        <a:lstStyle/>
        <a:p>
          <a:endParaRPr lang="en-GB"/>
        </a:p>
      </dgm:t>
    </dgm:pt>
    <dgm:pt modelId="{33C1F739-8685-4112-A8AD-FEACFB5A9D48}" type="pres">
      <dgm:prSet presAssocID="{658C77E6-AB97-4EDD-A705-415408108C51}" presName="Name25" presStyleLbl="parChTrans1D1" presStyleIdx="2" presStyleCnt="3"/>
      <dgm:spPr/>
      <dgm:t>
        <a:bodyPr/>
        <a:lstStyle/>
        <a:p>
          <a:endParaRPr lang="en-GB"/>
        </a:p>
      </dgm:t>
    </dgm:pt>
    <dgm:pt modelId="{D3EE444E-CB38-4EF2-927B-A69CDFDCAD71}" type="pres">
      <dgm:prSet presAssocID="{C920296D-AB11-47CF-BAE8-76F3C5C4EE0D}" presName="node" presStyleCnt="0"/>
      <dgm:spPr/>
      <dgm:t>
        <a:bodyPr/>
        <a:lstStyle/>
        <a:p>
          <a:endParaRPr lang="en-GB"/>
        </a:p>
      </dgm:t>
    </dgm:pt>
    <dgm:pt modelId="{30A3B1AF-2BA5-4FEB-B3BA-C467560EE5F1}" type="pres">
      <dgm:prSet presAssocID="{C920296D-AB11-47CF-BAE8-76F3C5C4EE0D}" presName="parentNode" presStyleLbl="node1" presStyleIdx="3" presStyleCnt="4" custScaleX="127651" custScaleY="80904" custLinFactNeighborX="38694" custLinFactNeighborY="-26766">
        <dgm:presLayoutVars>
          <dgm:chMax val="1"/>
          <dgm:bulletEnabled val="1"/>
        </dgm:presLayoutVars>
      </dgm:prSet>
      <dgm:spPr/>
      <dgm:t>
        <a:bodyPr/>
        <a:lstStyle/>
        <a:p>
          <a:endParaRPr lang="en-GB"/>
        </a:p>
      </dgm:t>
    </dgm:pt>
    <dgm:pt modelId="{131A7B38-10BA-49E4-8E21-C01D94B931DB}" type="pres">
      <dgm:prSet presAssocID="{C920296D-AB11-47CF-BAE8-76F3C5C4EE0D}" presName="childNode" presStyleLbl="revTx" presStyleIdx="0" presStyleCnt="0">
        <dgm:presLayoutVars>
          <dgm:bulletEnabled val="1"/>
        </dgm:presLayoutVars>
      </dgm:prSet>
      <dgm:spPr/>
      <dgm:t>
        <a:bodyPr/>
        <a:lstStyle/>
        <a:p>
          <a:endParaRPr lang="en-GB"/>
        </a:p>
      </dgm:t>
    </dgm:pt>
  </dgm:ptLst>
  <dgm:cxnLst>
    <dgm:cxn modelId="{1DB5D9F6-7646-46CA-BDE5-E9858A3AA4D0}" type="presOf" srcId="{CD0AAA93-A09A-4BF0-9640-1644319E3D36}" destId="{A09536AB-E637-4570-8E97-079AA75AC772}" srcOrd="0" destOrd="0" presId="urn:microsoft.com/office/officeart/2005/8/layout/radial2"/>
    <dgm:cxn modelId="{2C338523-6513-4E6F-B8F9-2D86D5D18248}" type="presOf" srcId="{C920296D-AB11-47CF-BAE8-76F3C5C4EE0D}" destId="{30A3B1AF-2BA5-4FEB-B3BA-C467560EE5F1}" srcOrd="0" destOrd="0" presId="urn:microsoft.com/office/officeart/2005/8/layout/radial2"/>
    <dgm:cxn modelId="{96E62798-0A78-460A-952F-6F2B9FFCF936}" srcId="{27282253-9D4A-43B4-AC5A-BECDE3366C87}" destId="{CD0AAA93-A09A-4BF0-9640-1644319E3D36}" srcOrd="1" destOrd="0" parTransId="{9DC5865E-AC59-486D-8F54-808C5E8595B4}" sibTransId="{EB24D6D0-F72D-4C43-8B2E-C142D45A7602}"/>
    <dgm:cxn modelId="{034A5400-94CA-454C-9801-372CE32A3791}" type="presOf" srcId="{9DC5865E-AC59-486D-8F54-808C5E8595B4}" destId="{BD288136-54E7-4260-9438-666C7B3D2E59}" srcOrd="0" destOrd="0" presId="urn:microsoft.com/office/officeart/2005/8/layout/radial2"/>
    <dgm:cxn modelId="{FE106529-5491-4D7F-B56A-ABFCE29783A5}" type="presOf" srcId="{0FE2A1D7-3077-439F-81E5-EE896C32156C}" destId="{120EBD80-21D3-45C6-B1BF-83078C916D3B}" srcOrd="0" destOrd="0" presId="urn:microsoft.com/office/officeart/2005/8/layout/radial2"/>
    <dgm:cxn modelId="{D0667CC9-42A9-456C-BC0F-147D68D50A9E}" srcId="{27282253-9D4A-43B4-AC5A-BECDE3366C87}" destId="{C920296D-AB11-47CF-BAE8-76F3C5C4EE0D}" srcOrd="2" destOrd="0" parTransId="{658C77E6-AB97-4EDD-A705-415408108C51}" sibTransId="{3E909BA0-A499-46D2-B4E8-9CD8BCD13127}"/>
    <dgm:cxn modelId="{0C6C4C41-13BE-46F6-A035-26CB9E398495}" type="presOf" srcId="{27282253-9D4A-43B4-AC5A-BECDE3366C87}" destId="{B59C1846-C45A-4AA4-AC25-D8E5B74775E4}" srcOrd="0" destOrd="0" presId="urn:microsoft.com/office/officeart/2005/8/layout/radial2"/>
    <dgm:cxn modelId="{210C26F0-4FD1-4004-9868-3B218710CEE2}" type="presOf" srcId="{AF46FE9E-9A09-4635-874F-82AAE11D8516}" destId="{9CE32D6F-A44A-4F57-9F25-6800844B14C8}" srcOrd="0" destOrd="0" presId="urn:microsoft.com/office/officeart/2005/8/layout/radial2"/>
    <dgm:cxn modelId="{FA0E4002-E026-407E-BE3C-CC875F14ED6E}" srcId="{27282253-9D4A-43B4-AC5A-BECDE3366C87}" destId="{0FE2A1D7-3077-439F-81E5-EE896C32156C}" srcOrd="0" destOrd="0" parTransId="{AF46FE9E-9A09-4635-874F-82AAE11D8516}" sibTransId="{B53F4A2A-0753-4FC5-A16C-AB339D6FE03F}"/>
    <dgm:cxn modelId="{17CD4461-E244-4452-AD9C-1D1A9B393714}" type="presOf" srcId="{658C77E6-AB97-4EDD-A705-415408108C51}" destId="{33C1F739-8685-4112-A8AD-FEACFB5A9D48}" srcOrd="0" destOrd="0" presId="urn:microsoft.com/office/officeart/2005/8/layout/radial2"/>
    <dgm:cxn modelId="{CDEB24D6-86CF-46AF-8FAC-D4F1A3897A24}" type="presParOf" srcId="{B59C1846-C45A-4AA4-AC25-D8E5B74775E4}" destId="{21AF2527-0013-48C1-A006-ABC45D4151AF}" srcOrd="0" destOrd="0" presId="urn:microsoft.com/office/officeart/2005/8/layout/radial2"/>
    <dgm:cxn modelId="{83E4574A-8F8E-45BB-B330-1C8F3433EECC}" type="presParOf" srcId="{21AF2527-0013-48C1-A006-ABC45D4151AF}" destId="{443021FB-CA9D-4CD1-871C-74ECF7C91FE1}" srcOrd="0" destOrd="0" presId="urn:microsoft.com/office/officeart/2005/8/layout/radial2"/>
    <dgm:cxn modelId="{20090541-B7DE-48CD-8B5D-280FDBEEB8F6}" type="presParOf" srcId="{443021FB-CA9D-4CD1-871C-74ECF7C91FE1}" destId="{B466C4AD-0E20-44A1-ADA7-EFCD909090C5}" srcOrd="0" destOrd="0" presId="urn:microsoft.com/office/officeart/2005/8/layout/radial2"/>
    <dgm:cxn modelId="{9F4B1E4D-C58F-4910-B232-727514E33C91}" type="presParOf" srcId="{443021FB-CA9D-4CD1-871C-74ECF7C91FE1}" destId="{E9C91CE9-E723-44C1-8D25-09E9B6279579}" srcOrd="1" destOrd="0" presId="urn:microsoft.com/office/officeart/2005/8/layout/radial2"/>
    <dgm:cxn modelId="{28FFCDF3-94D7-4E2B-AB0E-AFFF61E5AE21}" type="presParOf" srcId="{21AF2527-0013-48C1-A006-ABC45D4151AF}" destId="{9CE32D6F-A44A-4F57-9F25-6800844B14C8}" srcOrd="1" destOrd="0" presId="urn:microsoft.com/office/officeart/2005/8/layout/radial2"/>
    <dgm:cxn modelId="{FB3223CA-A916-4179-92F9-437F9A2ECBE6}" type="presParOf" srcId="{21AF2527-0013-48C1-A006-ABC45D4151AF}" destId="{5AF610C6-2C5C-4624-A365-13A7EEEF07A5}" srcOrd="2" destOrd="0" presId="urn:microsoft.com/office/officeart/2005/8/layout/radial2"/>
    <dgm:cxn modelId="{0A337400-FC48-4100-BC6B-A68751D23BF1}" type="presParOf" srcId="{5AF610C6-2C5C-4624-A365-13A7EEEF07A5}" destId="{120EBD80-21D3-45C6-B1BF-83078C916D3B}" srcOrd="0" destOrd="0" presId="urn:microsoft.com/office/officeart/2005/8/layout/radial2"/>
    <dgm:cxn modelId="{E0E63774-6223-4973-A492-894D10B56BEC}" type="presParOf" srcId="{5AF610C6-2C5C-4624-A365-13A7EEEF07A5}" destId="{C0D6311F-1D16-45B4-9415-0A5A8D01E4C3}" srcOrd="1" destOrd="0" presId="urn:microsoft.com/office/officeart/2005/8/layout/radial2"/>
    <dgm:cxn modelId="{F1D072A4-50CD-4219-A97E-88D7B90DDC11}" type="presParOf" srcId="{21AF2527-0013-48C1-A006-ABC45D4151AF}" destId="{BD288136-54E7-4260-9438-666C7B3D2E59}" srcOrd="3" destOrd="0" presId="urn:microsoft.com/office/officeart/2005/8/layout/radial2"/>
    <dgm:cxn modelId="{B767ED01-3831-4DC5-9E58-3F29A715F805}" type="presParOf" srcId="{21AF2527-0013-48C1-A006-ABC45D4151AF}" destId="{287CDAA5-333E-48AD-B2BA-F1A3AA8CB02F}" srcOrd="4" destOrd="0" presId="urn:microsoft.com/office/officeart/2005/8/layout/radial2"/>
    <dgm:cxn modelId="{FA250BB6-C783-4919-8DE6-5FDC8BA14DE9}" type="presParOf" srcId="{287CDAA5-333E-48AD-B2BA-F1A3AA8CB02F}" destId="{A09536AB-E637-4570-8E97-079AA75AC772}" srcOrd="0" destOrd="0" presId="urn:microsoft.com/office/officeart/2005/8/layout/radial2"/>
    <dgm:cxn modelId="{6528BA45-930C-476F-A5C2-8C3CFA543AC6}" type="presParOf" srcId="{287CDAA5-333E-48AD-B2BA-F1A3AA8CB02F}" destId="{65FE05FA-889A-428C-97CF-45CDF75852DB}" srcOrd="1" destOrd="0" presId="urn:microsoft.com/office/officeart/2005/8/layout/radial2"/>
    <dgm:cxn modelId="{3EB80647-3240-4F55-AE07-911EDE99775D}" type="presParOf" srcId="{21AF2527-0013-48C1-A006-ABC45D4151AF}" destId="{33C1F739-8685-4112-A8AD-FEACFB5A9D48}" srcOrd="5" destOrd="0" presId="urn:microsoft.com/office/officeart/2005/8/layout/radial2"/>
    <dgm:cxn modelId="{A1828247-1B7E-40F6-A977-654656921E75}" type="presParOf" srcId="{21AF2527-0013-48C1-A006-ABC45D4151AF}" destId="{D3EE444E-CB38-4EF2-927B-A69CDFDCAD71}" srcOrd="6" destOrd="0" presId="urn:microsoft.com/office/officeart/2005/8/layout/radial2"/>
    <dgm:cxn modelId="{2D365DA6-5E98-48EA-A255-93A9A472F2D5}" type="presParOf" srcId="{D3EE444E-CB38-4EF2-927B-A69CDFDCAD71}" destId="{30A3B1AF-2BA5-4FEB-B3BA-C467560EE5F1}" srcOrd="0" destOrd="0" presId="urn:microsoft.com/office/officeart/2005/8/layout/radial2"/>
    <dgm:cxn modelId="{72D70280-27CB-43B9-9E6B-974E7E170AE2}" type="presParOf" srcId="{D3EE444E-CB38-4EF2-927B-A69CDFDCAD71}" destId="{131A7B38-10BA-49E4-8E21-C01D94B931DB}"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25FFC6-1974-4EE3-AB03-CBBF15B228F3}" type="doc">
      <dgm:prSet loTypeId="urn:microsoft.com/office/officeart/2005/8/layout/radial1" loCatId="relationship" qsTypeId="urn:microsoft.com/office/officeart/2005/8/quickstyle/simple4" qsCatId="simple" csTypeId="urn:microsoft.com/office/officeart/2005/8/colors/colorful3" csCatId="colorful" phldr="1"/>
      <dgm:spPr/>
      <dgm:t>
        <a:bodyPr/>
        <a:lstStyle/>
        <a:p>
          <a:endParaRPr lang="en-GB"/>
        </a:p>
      </dgm:t>
    </dgm:pt>
    <dgm:pt modelId="{28D3A817-0C21-48EF-A0E4-020F06408EAB}">
      <dgm:prSet phldrT="[Text]" custT="1"/>
      <dgm:spPr/>
      <dgm:t>
        <a:bodyPr/>
        <a:lstStyle/>
        <a:p>
          <a:endParaRPr lang="en-GB" sz="2000" b="1" dirty="0" smtClean="0"/>
        </a:p>
        <a:p>
          <a:r>
            <a:rPr lang="en-GB" sz="2000" b="1" dirty="0" smtClean="0">
              <a:solidFill>
                <a:srgbClr val="000000"/>
              </a:solidFill>
            </a:rPr>
            <a:t>Check out our OWW resources: </a:t>
          </a:r>
          <a:r>
            <a:rPr lang="en-GB" sz="1800" b="1" dirty="0" smtClean="0">
              <a:hlinkClick xmlns:r="http://schemas.openxmlformats.org/officeDocument/2006/relationships" r:id="rId1"/>
            </a:rPr>
            <a:t>www.oneworldweek.org</a:t>
          </a:r>
          <a:endParaRPr lang="en-GB" sz="1800" b="1" dirty="0" smtClean="0"/>
        </a:p>
        <a:p>
          <a:endParaRPr lang="en-GB" sz="2000" b="1" dirty="0"/>
        </a:p>
      </dgm:t>
    </dgm:pt>
    <dgm:pt modelId="{D37CB896-5DB0-4940-8511-B5D3BB88C08E}" type="parTrans" cxnId="{644106FF-A46C-4563-BD47-35284A553EDE}">
      <dgm:prSet/>
      <dgm:spPr/>
      <dgm:t>
        <a:bodyPr/>
        <a:lstStyle/>
        <a:p>
          <a:endParaRPr lang="en-GB"/>
        </a:p>
      </dgm:t>
    </dgm:pt>
    <dgm:pt modelId="{089D3C06-BE90-4BD3-B3A4-E87673BD98ED}" type="sibTrans" cxnId="{644106FF-A46C-4563-BD47-35284A553EDE}">
      <dgm:prSet/>
      <dgm:spPr/>
      <dgm:t>
        <a:bodyPr/>
        <a:lstStyle/>
        <a:p>
          <a:endParaRPr lang="en-GB"/>
        </a:p>
      </dgm:t>
    </dgm:pt>
    <dgm:pt modelId="{25C8B2C6-FCDD-4ACD-9A21-B1E5318DFDFF}">
      <dgm:prSet phldrT="[Text]" custT="1"/>
      <dgm:spPr/>
      <dgm:t>
        <a:bodyPr/>
        <a:lstStyle/>
        <a:p>
          <a:r>
            <a:rPr lang="en-GB" sz="1800" b="1" dirty="0" smtClean="0"/>
            <a:t>Real life</a:t>
          </a:r>
        </a:p>
        <a:p>
          <a:r>
            <a:rPr lang="en-GB" sz="1800" b="1" i="1" dirty="0" smtClean="0"/>
            <a:t>Stories to Inspire</a:t>
          </a:r>
          <a:endParaRPr lang="en-GB" sz="1800" b="1" i="1" dirty="0"/>
        </a:p>
      </dgm:t>
    </dgm:pt>
    <dgm:pt modelId="{266B39C6-B3DD-44CB-9A9D-ACDFDE002EC0}" type="parTrans" cxnId="{4C782AEF-4B71-4B90-94BD-55947BF590BA}">
      <dgm:prSet/>
      <dgm:spPr/>
      <dgm:t>
        <a:bodyPr/>
        <a:lstStyle/>
        <a:p>
          <a:endParaRPr lang="en-GB"/>
        </a:p>
      </dgm:t>
    </dgm:pt>
    <dgm:pt modelId="{927B0837-48F9-4461-B8F2-4E1FC7A1493A}" type="sibTrans" cxnId="{4C782AEF-4B71-4B90-94BD-55947BF590BA}">
      <dgm:prSet/>
      <dgm:spPr/>
      <dgm:t>
        <a:bodyPr/>
        <a:lstStyle/>
        <a:p>
          <a:endParaRPr lang="en-GB"/>
        </a:p>
      </dgm:t>
    </dgm:pt>
    <dgm:pt modelId="{6DEAC295-A09E-481A-A8B5-4020494EE162}">
      <dgm:prSet phldrT="[Text]" custT="1"/>
      <dgm:spPr/>
      <dgm:t>
        <a:bodyPr/>
        <a:lstStyle/>
        <a:p>
          <a:r>
            <a:rPr lang="en-GB" sz="1800" b="1" dirty="0" smtClean="0"/>
            <a:t>Environmental Pledges</a:t>
          </a:r>
          <a:endParaRPr lang="en-GB" sz="1800" b="1" dirty="0"/>
        </a:p>
      </dgm:t>
    </dgm:pt>
    <dgm:pt modelId="{B74D7E12-011C-4358-87A4-BAE2C8CCB7E0}" type="parTrans" cxnId="{26851933-E8F7-4BA7-A2E3-50FAB7675BBF}">
      <dgm:prSet/>
      <dgm:spPr/>
      <dgm:t>
        <a:bodyPr/>
        <a:lstStyle/>
        <a:p>
          <a:endParaRPr lang="en-GB"/>
        </a:p>
      </dgm:t>
    </dgm:pt>
    <dgm:pt modelId="{D89EEE21-79FB-46EB-A79A-78109DD65621}" type="sibTrans" cxnId="{26851933-E8F7-4BA7-A2E3-50FAB7675BBF}">
      <dgm:prSet/>
      <dgm:spPr/>
      <dgm:t>
        <a:bodyPr/>
        <a:lstStyle/>
        <a:p>
          <a:endParaRPr lang="en-GB"/>
        </a:p>
      </dgm:t>
    </dgm:pt>
    <dgm:pt modelId="{9EF5C227-3429-4D7C-B230-47D8519170A6}">
      <dgm:prSet phldrT="[Text]" custT="1"/>
      <dgm:spPr/>
      <dgm:t>
        <a:bodyPr/>
        <a:lstStyle/>
        <a:p>
          <a:r>
            <a:rPr lang="en-GB" sz="1800" b="1" i="0" dirty="0" smtClean="0"/>
            <a:t>Living for One World Quiz</a:t>
          </a:r>
          <a:endParaRPr lang="en-GB" sz="1800" b="1" i="0" dirty="0"/>
        </a:p>
      </dgm:t>
    </dgm:pt>
    <dgm:pt modelId="{76D5E1EB-84F9-4C85-858B-B7524EED3097}" type="parTrans" cxnId="{5ABD04FF-F1B9-43A7-A8E9-CFF80DA47F54}">
      <dgm:prSet/>
      <dgm:spPr/>
      <dgm:t>
        <a:bodyPr/>
        <a:lstStyle/>
        <a:p>
          <a:endParaRPr lang="en-GB"/>
        </a:p>
      </dgm:t>
    </dgm:pt>
    <dgm:pt modelId="{817ACF16-9770-42A1-B92F-46B61ACCAE63}" type="sibTrans" cxnId="{5ABD04FF-F1B9-43A7-A8E9-CFF80DA47F54}">
      <dgm:prSet/>
      <dgm:spPr/>
      <dgm:t>
        <a:bodyPr/>
        <a:lstStyle/>
        <a:p>
          <a:endParaRPr lang="en-GB"/>
        </a:p>
      </dgm:t>
    </dgm:pt>
    <dgm:pt modelId="{EC129957-39BF-478B-A007-CD094132BC35}">
      <dgm:prSet phldrT="[Text]" custT="1"/>
      <dgm:spPr/>
      <dgm:t>
        <a:bodyPr/>
        <a:lstStyle/>
        <a:p>
          <a:r>
            <a:rPr lang="en-GB" sz="1800" b="1" dirty="0" smtClean="0"/>
            <a:t>Living for One World Word search </a:t>
          </a:r>
          <a:endParaRPr lang="en-GB" sz="1800" b="1" dirty="0"/>
        </a:p>
      </dgm:t>
    </dgm:pt>
    <dgm:pt modelId="{7C4F1CAA-8A1A-4B23-9641-5C600FCCE0A9}" type="parTrans" cxnId="{29DDA541-63B7-4D12-BD86-3C0248899862}">
      <dgm:prSet/>
      <dgm:spPr/>
      <dgm:t>
        <a:bodyPr/>
        <a:lstStyle/>
        <a:p>
          <a:endParaRPr lang="en-GB"/>
        </a:p>
      </dgm:t>
    </dgm:pt>
    <dgm:pt modelId="{E30400A9-5292-400C-B566-86D8828637B0}" type="sibTrans" cxnId="{29DDA541-63B7-4D12-BD86-3C0248899862}">
      <dgm:prSet/>
      <dgm:spPr/>
      <dgm:t>
        <a:bodyPr/>
        <a:lstStyle/>
        <a:p>
          <a:endParaRPr lang="en-GB"/>
        </a:p>
      </dgm:t>
    </dgm:pt>
    <dgm:pt modelId="{F0B5F1B6-BF11-4DD7-9E65-7EA25D85F276}">
      <dgm:prSet phldrT="[Text]" custT="1"/>
      <dgm:spPr/>
      <dgm:t>
        <a:bodyPr/>
        <a:lstStyle/>
        <a:p>
          <a:r>
            <a:rPr lang="en-GB" sz="1800" b="1" dirty="0" smtClean="0"/>
            <a:t>Living for One World Poster and Leaflet</a:t>
          </a:r>
          <a:endParaRPr lang="en-GB" sz="1800" b="1" dirty="0"/>
        </a:p>
      </dgm:t>
    </dgm:pt>
    <dgm:pt modelId="{D7DBDC62-8B60-4CB3-AD47-7B2291427B44}" type="parTrans" cxnId="{92D062FD-A400-4FF5-929B-0552A55685C8}">
      <dgm:prSet/>
      <dgm:spPr/>
      <dgm:t>
        <a:bodyPr/>
        <a:lstStyle/>
        <a:p>
          <a:endParaRPr lang="en-GB"/>
        </a:p>
      </dgm:t>
    </dgm:pt>
    <dgm:pt modelId="{0F3FAE6C-4B72-45AB-84AF-00F020EB7DAE}" type="sibTrans" cxnId="{92D062FD-A400-4FF5-929B-0552A55685C8}">
      <dgm:prSet/>
      <dgm:spPr/>
      <dgm:t>
        <a:bodyPr/>
        <a:lstStyle/>
        <a:p>
          <a:endParaRPr lang="en-GB"/>
        </a:p>
      </dgm:t>
    </dgm:pt>
    <dgm:pt modelId="{F41CC716-82B7-4D32-A6B3-BCE980EBF7C2}">
      <dgm:prSet phldrT="[Text]" custT="1"/>
      <dgm:spPr/>
      <dgm:t>
        <a:bodyPr/>
        <a:lstStyle/>
        <a:p>
          <a:r>
            <a:rPr lang="en-GB" sz="1800" b="1" dirty="0" smtClean="0"/>
            <a:t>Environment Drama script</a:t>
          </a:r>
          <a:endParaRPr lang="en-GB" sz="1800" b="1" dirty="0"/>
        </a:p>
      </dgm:t>
    </dgm:pt>
    <dgm:pt modelId="{E61CA46B-D044-4A46-83B4-4E09F1645107}" type="parTrans" cxnId="{89F40815-AAFD-45D1-87D2-1FE72D96E3B7}">
      <dgm:prSet/>
      <dgm:spPr/>
      <dgm:t>
        <a:bodyPr/>
        <a:lstStyle/>
        <a:p>
          <a:endParaRPr lang="en-GB"/>
        </a:p>
      </dgm:t>
    </dgm:pt>
    <dgm:pt modelId="{CA0F7601-1C8C-4C1A-AB39-ECC1F956028D}" type="sibTrans" cxnId="{89F40815-AAFD-45D1-87D2-1FE72D96E3B7}">
      <dgm:prSet/>
      <dgm:spPr/>
      <dgm:t>
        <a:bodyPr/>
        <a:lstStyle/>
        <a:p>
          <a:endParaRPr lang="en-GB"/>
        </a:p>
      </dgm:t>
    </dgm:pt>
    <dgm:pt modelId="{563A92F9-2FE5-4114-AD80-4C7E1CA468B3}">
      <dgm:prSet phldrT="[Text]" custT="1"/>
      <dgm:spPr/>
      <dgm:t>
        <a:bodyPr/>
        <a:lstStyle/>
        <a:p>
          <a:r>
            <a:rPr lang="en-GB" sz="1800" b="1" dirty="0" smtClean="0"/>
            <a:t>Website Links for further information</a:t>
          </a:r>
          <a:endParaRPr lang="en-GB" sz="1800" b="1" dirty="0"/>
        </a:p>
      </dgm:t>
    </dgm:pt>
    <dgm:pt modelId="{7E633DB5-6112-4495-9578-9912D9DC3BBD}" type="parTrans" cxnId="{F4D723AA-D147-414B-8CF6-250446338AD7}">
      <dgm:prSet/>
      <dgm:spPr/>
      <dgm:t>
        <a:bodyPr/>
        <a:lstStyle/>
        <a:p>
          <a:endParaRPr lang="en-GB"/>
        </a:p>
      </dgm:t>
    </dgm:pt>
    <dgm:pt modelId="{A8AF4AE5-6240-4D98-A922-0398EEFEB54B}" type="sibTrans" cxnId="{F4D723AA-D147-414B-8CF6-250446338AD7}">
      <dgm:prSet/>
      <dgm:spPr/>
      <dgm:t>
        <a:bodyPr/>
        <a:lstStyle/>
        <a:p>
          <a:endParaRPr lang="en-GB"/>
        </a:p>
      </dgm:t>
    </dgm:pt>
    <dgm:pt modelId="{0CE081CE-91E5-4BDD-9F10-3D3BFCCCA9C6}">
      <dgm:prSet phldrT="[Text]" custT="1"/>
      <dgm:spPr/>
      <dgm:t>
        <a:bodyPr/>
        <a:lstStyle/>
        <a:p>
          <a:r>
            <a:rPr lang="en-GB" sz="1800" b="1" dirty="0" smtClean="0"/>
            <a:t>Christian Worship Anthology</a:t>
          </a:r>
          <a:endParaRPr lang="en-GB" sz="1800" b="1" dirty="0"/>
        </a:p>
      </dgm:t>
    </dgm:pt>
    <dgm:pt modelId="{3341A3C0-26DC-4BF1-8349-D261AA9EE1B4}" type="parTrans" cxnId="{8478ED1D-7043-4D96-852B-A9299C362DD1}">
      <dgm:prSet/>
      <dgm:spPr/>
      <dgm:t>
        <a:bodyPr/>
        <a:lstStyle/>
        <a:p>
          <a:endParaRPr lang="en-GB"/>
        </a:p>
      </dgm:t>
    </dgm:pt>
    <dgm:pt modelId="{0F98321F-2BF1-40AD-A4A9-12BD1D5D7B31}" type="sibTrans" cxnId="{8478ED1D-7043-4D96-852B-A9299C362DD1}">
      <dgm:prSet/>
      <dgm:spPr/>
      <dgm:t>
        <a:bodyPr/>
        <a:lstStyle/>
        <a:p>
          <a:endParaRPr lang="en-GB"/>
        </a:p>
      </dgm:t>
    </dgm:pt>
    <dgm:pt modelId="{A37AC053-B120-4BDC-9A1A-76A70A4568B3}">
      <dgm:prSet phldrT="[Text]" custT="1"/>
      <dgm:spPr/>
      <dgm:t>
        <a:bodyPr/>
        <a:lstStyle/>
        <a:p>
          <a:r>
            <a:rPr lang="en-GB" sz="1800" b="1" dirty="0" smtClean="0"/>
            <a:t>Multi faith Perspectives resource</a:t>
          </a:r>
          <a:endParaRPr lang="en-GB" sz="1800" b="1" dirty="0"/>
        </a:p>
      </dgm:t>
    </dgm:pt>
    <dgm:pt modelId="{62D56D1B-02AE-4D91-84FF-CB60835E7C7A}" type="parTrans" cxnId="{06100212-8C6C-418B-B4E2-59FFB2AAE095}">
      <dgm:prSet/>
      <dgm:spPr/>
      <dgm:t>
        <a:bodyPr/>
        <a:lstStyle/>
        <a:p>
          <a:endParaRPr lang="en-GB"/>
        </a:p>
      </dgm:t>
    </dgm:pt>
    <dgm:pt modelId="{381FD8D6-A7CF-426E-930F-98D478B99178}" type="sibTrans" cxnId="{06100212-8C6C-418B-B4E2-59FFB2AAE095}">
      <dgm:prSet/>
      <dgm:spPr/>
      <dgm:t>
        <a:bodyPr/>
        <a:lstStyle/>
        <a:p>
          <a:endParaRPr lang="en-GB"/>
        </a:p>
      </dgm:t>
    </dgm:pt>
    <dgm:pt modelId="{CEA9AC29-F7D5-4669-B56E-CBBA25FD251D}">
      <dgm:prSet phldrT="[Text]" custT="1"/>
      <dgm:spPr/>
      <dgm:t>
        <a:bodyPr/>
        <a:lstStyle/>
        <a:p>
          <a:r>
            <a:rPr lang="en-GB" sz="1800" b="1" dirty="0" smtClean="0"/>
            <a:t>Film guide</a:t>
          </a:r>
          <a:endParaRPr lang="en-GB" sz="1800" b="1" dirty="0"/>
        </a:p>
      </dgm:t>
    </dgm:pt>
    <dgm:pt modelId="{00FDD718-71F6-4D9D-85B6-86F0374C70A3}" type="parTrans" cxnId="{AEF3E0BB-56D9-4C33-AB21-008C8BBCDB3F}">
      <dgm:prSet/>
      <dgm:spPr/>
      <dgm:t>
        <a:bodyPr/>
        <a:lstStyle/>
        <a:p>
          <a:endParaRPr lang="en-GB"/>
        </a:p>
      </dgm:t>
    </dgm:pt>
    <dgm:pt modelId="{542582E3-76EF-41BD-98B0-1A3BA5D22ADC}" type="sibTrans" cxnId="{AEF3E0BB-56D9-4C33-AB21-008C8BBCDB3F}">
      <dgm:prSet/>
      <dgm:spPr/>
      <dgm:t>
        <a:bodyPr/>
        <a:lstStyle/>
        <a:p>
          <a:endParaRPr lang="en-GB"/>
        </a:p>
      </dgm:t>
    </dgm:pt>
    <dgm:pt modelId="{6649ABD7-B09C-46E9-B200-FE19A9BE173E}">
      <dgm:prSet phldrT="[Text]" custT="1"/>
      <dgm:spPr/>
      <dgm:t>
        <a:bodyPr/>
        <a:lstStyle/>
        <a:p>
          <a:r>
            <a:rPr lang="en-GB" sz="1800" b="1" dirty="0" smtClean="0"/>
            <a:t>Slideshow presentation on the theme</a:t>
          </a:r>
          <a:endParaRPr lang="en-GB" sz="1800" b="1" dirty="0"/>
        </a:p>
      </dgm:t>
    </dgm:pt>
    <dgm:pt modelId="{7E049FF1-3119-4018-BE04-C262CB603509}" type="parTrans" cxnId="{E7B414A4-B810-4979-AD05-271230BC347D}">
      <dgm:prSet/>
      <dgm:spPr/>
      <dgm:t>
        <a:bodyPr/>
        <a:lstStyle/>
        <a:p>
          <a:endParaRPr lang="en-GB"/>
        </a:p>
      </dgm:t>
    </dgm:pt>
    <dgm:pt modelId="{F8892624-C563-4F77-A5D3-7BAB0A4D9E7A}" type="sibTrans" cxnId="{E7B414A4-B810-4979-AD05-271230BC347D}">
      <dgm:prSet/>
      <dgm:spPr/>
      <dgm:t>
        <a:bodyPr/>
        <a:lstStyle/>
        <a:p>
          <a:endParaRPr lang="en-GB"/>
        </a:p>
      </dgm:t>
    </dgm:pt>
    <dgm:pt modelId="{BFC5E35C-9023-49EB-A3F0-6582A524F46A}" type="pres">
      <dgm:prSet presAssocID="{4125FFC6-1974-4EE3-AB03-CBBF15B228F3}" presName="cycle" presStyleCnt="0">
        <dgm:presLayoutVars>
          <dgm:chMax val="1"/>
          <dgm:dir/>
          <dgm:animLvl val="ctr"/>
          <dgm:resizeHandles val="exact"/>
        </dgm:presLayoutVars>
      </dgm:prSet>
      <dgm:spPr/>
      <dgm:t>
        <a:bodyPr/>
        <a:lstStyle/>
        <a:p>
          <a:endParaRPr lang="en-GB"/>
        </a:p>
      </dgm:t>
    </dgm:pt>
    <dgm:pt modelId="{C3C0B237-351E-4365-84E7-52EABCDC9AEF}" type="pres">
      <dgm:prSet presAssocID="{28D3A817-0C21-48EF-A0E4-020F06408EAB}" presName="centerShape" presStyleLbl="node0" presStyleIdx="0" presStyleCnt="1" custScaleX="388813" custScaleY="139021" custLinFactNeighborX="2253" custLinFactNeighborY="-5550"/>
      <dgm:spPr/>
      <dgm:t>
        <a:bodyPr/>
        <a:lstStyle/>
        <a:p>
          <a:endParaRPr lang="en-GB"/>
        </a:p>
      </dgm:t>
    </dgm:pt>
    <dgm:pt modelId="{3119F426-AC1A-494A-A6B2-EE9427952544}" type="pres">
      <dgm:prSet presAssocID="{266B39C6-B3DD-44CB-9A9D-ACDFDE002EC0}" presName="Name9" presStyleLbl="parChTrans1D2" presStyleIdx="0" presStyleCnt="11"/>
      <dgm:spPr/>
      <dgm:t>
        <a:bodyPr/>
        <a:lstStyle/>
        <a:p>
          <a:endParaRPr lang="en-GB"/>
        </a:p>
      </dgm:t>
    </dgm:pt>
    <dgm:pt modelId="{6FE51208-12BD-45F2-9AEB-9BE7D57969BD}" type="pres">
      <dgm:prSet presAssocID="{266B39C6-B3DD-44CB-9A9D-ACDFDE002EC0}" presName="connTx" presStyleLbl="parChTrans1D2" presStyleIdx="0" presStyleCnt="11"/>
      <dgm:spPr/>
      <dgm:t>
        <a:bodyPr/>
        <a:lstStyle/>
        <a:p>
          <a:endParaRPr lang="en-GB"/>
        </a:p>
      </dgm:t>
    </dgm:pt>
    <dgm:pt modelId="{535F5A40-542C-41EA-8EC8-EC6C8654B4BA}" type="pres">
      <dgm:prSet presAssocID="{25C8B2C6-FCDD-4ACD-9A21-B1E5318DFDFF}" presName="node" presStyleLbl="node1" presStyleIdx="0" presStyleCnt="11" custScaleX="203784" custScaleY="115539" custRadScaleRad="95613" custRadScaleInc="20770">
        <dgm:presLayoutVars>
          <dgm:bulletEnabled val="1"/>
        </dgm:presLayoutVars>
      </dgm:prSet>
      <dgm:spPr/>
      <dgm:t>
        <a:bodyPr/>
        <a:lstStyle/>
        <a:p>
          <a:endParaRPr lang="en-GB"/>
        </a:p>
      </dgm:t>
    </dgm:pt>
    <dgm:pt modelId="{9EA2C1BE-1641-4AC6-9CA3-4486A2B9F4E9}" type="pres">
      <dgm:prSet presAssocID="{B74D7E12-011C-4358-87A4-BAE2C8CCB7E0}" presName="Name9" presStyleLbl="parChTrans1D2" presStyleIdx="1" presStyleCnt="11"/>
      <dgm:spPr/>
      <dgm:t>
        <a:bodyPr/>
        <a:lstStyle/>
        <a:p>
          <a:endParaRPr lang="en-GB"/>
        </a:p>
      </dgm:t>
    </dgm:pt>
    <dgm:pt modelId="{5CD2CB61-5CAF-49F3-B194-A0660A01D607}" type="pres">
      <dgm:prSet presAssocID="{B74D7E12-011C-4358-87A4-BAE2C8CCB7E0}" presName="connTx" presStyleLbl="parChTrans1D2" presStyleIdx="1" presStyleCnt="11"/>
      <dgm:spPr/>
      <dgm:t>
        <a:bodyPr/>
        <a:lstStyle/>
        <a:p>
          <a:endParaRPr lang="en-GB"/>
        </a:p>
      </dgm:t>
    </dgm:pt>
    <dgm:pt modelId="{9931A2A5-3BEE-4F44-8614-9EC15DE7D84C}" type="pres">
      <dgm:prSet presAssocID="{6DEAC295-A09E-481A-A8B5-4020494EE162}" presName="node" presStyleLbl="node1" presStyleIdx="1" presStyleCnt="11" custScaleX="232928" custScaleY="81649" custRadScaleRad="146487" custRadScaleInc="98379">
        <dgm:presLayoutVars>
          <dgm:bulletEnabled val="1"/>
        </dgm:presLayoutVars>
      </dgm:prSet>
      <dgm:spPr/>
      <dgm:t>
        <a:bodyPr/>
        <a:lstStyle/>
        <a:p>
          <a:endParaRPr lang="en-GB"/>
        </a:p>
      </dgm:t>
    </dgm:pt>
    <dgm:pt modelId="{26E549D5-7D75-4E16-A32E-48EA4CC2DC27}" type="pres">
      <dgm:prSet presAssocID="{76D5E1EB-84F9-4C85-858B-B7524EED3097}" presName="Name9" presStyleLbl="parChTrans1D2" presStyleIdx="2" presStyleCnt="11"/>
      <dgm:spPr/>
      <dgm:t>
        <a:bodyPr/>
        <a:lstStyle/>
        <a:p>
          <a:endParaRPr lang="en-GB"/>
        </a:p>
      </dgm:t>
    </dgm:pt>
    <dgm:pt modelId="{F010DEE8-4436-4F64-832C-F1E931551506}" type="pres">
      <dgm:prSet presAssocID="{76D5E1EB-84F9-4C85-858B-B7524EED3097}" presName="connTx" presStyleLbl="parChTrans1D2" presStyleIdx="2" presStyleCnt="11"/>
      <dgm:spPr/>
      <dgm:t>
        <a:bodyPr/>
        <a:lstStyle/>
        <a:p>
          <a:endParaRPr lang="en-GB"/>
        </a:p>
      </dgm:t>
    </dgm:pt>
    <dgm:pt modelId="{BE727C94-1E92-46C3-B4F7-96A653579782}" type="pres">
      <dgm:prSet presAssocID="{9EF5C227-3429-4D7C-B230-47D8519170A6}" presName="node" presStyleLbl="node1" presStyleIdx="2" presStyleCnt="11" custScaleX="188803" custScaleY="117085" custRadScaleRad="155574" custRadScaleInc="41173">
        <dgm:presLayoutVars>
          <dgm:bulletEnabled val="1"/>
        </dgm:presLayoutVars>
      </dgm:prSet>
      <dgm:spPr/>
      <dgm:t>
        <a:bodyPr/>
        <a:lstStyle/>
        <a:p>
          <a:endParaRPr lang="en-GB"/>
        </a:p>
      </dgm:t>
    </dgm:pt>
    <dgm:pt modelId="{47164A02-AEA6-46B8-8EE1-2FCFB70B92AF}" type="pres">
      <dgm:prSet presAssocID="{7C4F1CAA-8A1A-4B23-9641-5C600FCCE0A9}" presName="Name9" presStyleLbl="parChTrans1D2" presStyleIdx="3" presStyleCnt="11"/>
      <dgm:spPr/>
      <dgm:t>
        <a:bodyPr/>
        <a:lstStyle/>
        <a:p>
          <a:endParaRPr lang="en-GB"/>
        </a:p>
      </dgm:t>
    </dgm:pt>
    <dgm:pt modelId="{0315EA69-C5FE-421E-89C9-64FA7BE91E84}" type="pres">
      <dgm:prSet presAssocID="{7C4F1CAA-8A1A-4B23-9641-5C600FCCE0A9}" presName="connTx" presStyleLbl="parChTrans1D2" presStyleIdx="3" presStyleCnt="11"/>
      <dgm:spPr/>
      <dgm:t>
        <a:bodyPr/>
        <a:lstStyle/>
        <a:p>
          <a:endParaRPr lang="en-GB"/>
        </a:p>
      </dgm:t>
    </dgm:pt>
    <dgm:pt modelId="{3EA828DD-91AF-4006-AD89-2ABF281FC427}" type="pres">
      <dgm:prSet presAssocID="{EC129957-39BF-478B-A007-CD094132BC35}" presName="node" presStyleLbl="node1" presStyleIdx="3" presStyleCnt="11" custScaleX="220783" custScaleY="118723" custRadScaleRad="142801" custRadScaleInc="-27475">
        <dgm:presLayoutVars>
          <dgm:bulletEnabled val="1"/>
        </dgm:presLayoutVars>
      </dgm:prSet>
      <dgm:spPr/>
      <dgm:t>
        <a:bodyPr/>
        <a:lstStyle/>
        <a:p>
          <a:endParaRPr lang="en-GB"/>
        </a:p>
      </dgm:t>
    </dgm:pt>
    <dgm:pt modelId="{4BD21712-BC17-4710-ACD9-0DF753E8E4FA}" type="pres">
      <dgm:prSet presAssocID="{E61CA46B-D044-4A46-83B4-4E09F1645107}" presName="Name9" presStyleLbl="parChTrans1D2" presStyleIdx="4" presStyleCnt="11"/>
      <dgm:spPr/>
      <dgm:t>
        <a:bodyPr/>
        <a:lstStyle/>
        <a:p>
          <a:endParaRPr lang="en-GB"/>
        </a:p>
      </dgm:t>
    </dgm:pt>
    <dgm:pt modelId="{C81E3FDE-471D-4691-B73A-63802A24E8B8}" type="pres">
      <dgm:prSet presAssocID="{E61CA46B-D044-4A46-83B4-4E09F1645107}" presName="connTx" presStyleLbl="parChTrans1D2" presStyleIdx="4" presStyleCnt="11"/>
      <dgm:spPr/>
      <dgm:t>
        <a:bodyPr/>
        <a:lstStyle/>
        <a:p>
          <a:endParaRPr lang="en-GB"/>
        </a:p>
      </dgm:t>
    </dgm:pt>
    <dgm:pt modelId="{E563F68A-2578-4E24-92F6-28C55B6176E3}" type="pres">
      <dgm:prSet presAssocID="{F41CC716-82B7-4D32-A6B3-BCE980EBF7C2}" presName="node" presStyleLbl="node1" presStyleIdx="4" presStyleCnt="11" custScaleX="231924" custScaleY="107603" custRadScaleRad="135182" custRadScaleInc="-79727">
        <dgm:presLayoutVars>
          <dgm:bulletEnabled val="1"/>
        </dgm:presLayoutVars>
      </dgm:prSet>
      <dgm:spPr/>
      <dgm:t>
        <a:bodyPr/>
        <a:lstStyle/>
        <a:p>
          <a:endParaRPr lang="en-GB"/>
        </a:p>
      </dgm:t>
    </dgm:pt>
    <dgm:pt modelId="{5E1723DA-6215-4A26-9614-153AED1A1170}" type="pres">
      <dgm:prSet presAssocID="{7E633DB5-6112-4495-9578-9912D9DC3BBD}" presName="Name9" presStyleLbl="parChTrans1D2" presStyleIdx="5" presStyleCnt="11"/>
      <dgm:spPr/>
      <dgm:t>
        <a:bodyPr/>
        <a:lstStyle/>
        <a:p>
          <a:endParaRPr lang="en-GB"/>
        </a:p>
      </dgm:t>
    </dgm:pt>
    <dgm:pt modelId="{01289CC9-F6BA-46CA-BEA7-EC2444B77E85}" type="pres">
      <dgm:prSet presAssocID="{7E633DB5-6112-4495-9578-9912D9DC3BBD}" presName="connTx" presStyleLbl="parChTrans1D2" presStyleIdx="5" presStyleCnt="11"/>
      <dgm:spPr/>
      <dgm:t>
        <a:bodyPr/>
        <a:lstStyle/>
        <a:p>
          <a:endParaRPr lang="en-GB"/>
        </a:p>
      </dgm:t>
    </dgm:pt>
    <dgm:pt modelId="{ACB645DB-CCD1-4DE2-A88E-5C729B54960E}" type="pres">
      <dgm:prSet presAssocID="{563A92F9-2FE5-4114-AD80-4C7E1CA468B3}" presName="node" presStyleLbl="node1" presStyleIdx="5" presStyleCnt="11" custScaleX="229610" custScaleY="134461" custRadScaleRad="98244" custRadScaleInc="-16813">
        <dgm:presLayoutVars>
          <dgm:bulletEnabled val="1"/>
        </dgm:presLayoutVars>
      </dgm:prSet>
      <dgm:spPr/>
      <dgm:t>
        <a:bodyPr/>
        <a:lstStyle/>
        <a:p>
          <a:endParaRPr lang="en-GB"/>
        </a:p>
      </dgm:t>
    </dgm:pt>
    <dgm:pt modelId="{5B58BDA0-F306-4C3B-853B-A1CF1890E355}" type="pres">
      <dgm:prSet presAssocID="{3341A3C0-26DC-4BF1-8349-D261AA9EE1B4}" presName="Name9" presStyleLbl="parChTrans1D2" presStyleIdx="6" presStyleCnt="11"/>
      <dgm:spPr/>
      <dgm:t>
        <a:bodyPr/>
        <a:lstStyle/>
        <a:p>
          <a:endParaRPr lang="en-GB"/>
        </a:p>
      </dgm:t>
    </dgm:pt>
    <dgm:pt modelId="{44D30CCC-6CFC-4BFB-BA6D-0008C152F293}" type="pres">
      <dgm:prSet presAssocID="{3341A3C0-26DC-4BF1-8349-D261AA9EE1B4}" presName="connTx" presStyleLbl="parChTrans1D2" presStyleIdx="6" presStyleCnt="11"/>
      <dgm:spPr/>
      <dgm:t>
        <a:bodyPr/>
        <a:lstStyle/>
        <a:p>
          <a:endParaRPr lang="en-GB"/>
        </a:p>
      </dgm:t>
    </dgm:pt>
    <dgm:pt modelId="{E317E727-9328-4AA4-A438-F7FE2E1C3E7A}" type="pres">
      <dgm:prSet presAssocID="{0CE081CE-91E5-4BDD-9F10-3D3BFCCCA9C6}" presName="node" presStyleLbl="node1" presStyleIdx="6" presStyleCnt="11" custScaleX="203312" custScaleY="109853" custRadScaleRad="110922" custRadScaleInc="108292">
        <dgm:presLayoutVars>
          <dgm:bulletEnabled val="1"/>
        </dgm:presLayoutVars>
      </dgm:prSet>
      <dgm:spPr/>
      <dgm:t>
        <a:bodyPr/>
        <a:lstStyle/>
        <a:p>
          <a:endParaRPr lang="en-GB"/>
        </a:p>
      </dgm:t>
    </dgm:pt>
    <dgm:pt modelId="{E1ADA6C8-18AD-4991-AA5F-3704F4121B12}" type="pres">
      <dgm:prSet presAssocID="{62D56D1B-02AE-4D91-84FF-CB60835E7C7A}" presName="Name9" presStyleLbl="parChTrans1D2" presStyleIdx="7" presStyleCnt="11"/>
      <dgm:spPr/>
      <dgm:t>
        <a:bodyPr/>
        <a:lstStyle/>
        <a:p>
          <a:endParaRPr lang="en-GB"/>
        </a:p>
      </dgm:t>
    </dgm:pt>
    <dgm:pt modelId="{B06B6A50-BA6E-498B-AFAD-23231E6CD735}" type="pres">
      <dgm:prSet presAssocID="{62D56D1B-02AE-4D91-84FF-CB60835E7C7A}" presName="connTx" presStyleLbl="parChTrans1D2" presStyleIdx="7" presStyleCnt="11"/>
      <dgm:spPr/>
      <dgm:t>
        <a:bodyPr/>
        <a:lstStyle/>
        <a:p>
          <a:endParaRPr lang="en-GB"/>
        </a:p>
      </dgm:t>
    </dgm:pt>
    <dgm:pt modelId="{EBB26491-B45E-4BE2-B0DC-531B94925BF5}" type="pres">
      <dgm:prSet presAssocID="{A37AC053-B120-4BDC-9A1A-76A70A4568B3}" presName="node" presStyleLbl="node1" presStyleIdx="7" presStyleCnt="11" custScaleX="219247" custScaleY="101060" custRadScaleRad="154173" custRadScaleInc="97874">
        <dgm:presLayoutVars>
          <dgm:bulletEnabled val="1"/>
        </dgm:presLayoutVars>
      </dgm:prSet>
      <dgm:spPr/>
      <dgm:t>
        <a:bodyPr/>
        <a:lstStyle/>
        <a:p>
          <a:endParaRPr lang="en-GB"/>
        </a:p>
      </dgm:t>
    </dgm:pt>
    <dgm:pt modelId="{CB2D78C7-6856-46D3-B67A-C3C3AAF2B357}" type="pres">
      <dgm:prSet presAssocID="{D7DBDC62-8B60-4CB3-AD47-7B2291427B44}" presName="Name9" presStyleLbl="parChTrans1D2" presStyleIdx="8" presStyleCnt="11"/>
      <dgm:spPr/>
      <dgm:t>
        <a:bodyPr/>
        <a:lstStyle/>
        <a:p>
          <a:endParaRPr lang="en-GB"/>
        </a:p>
      </dgm:t>
    </dgm:pt>
    <dgm:pt modelId="{799B5DA7-5943-4BAE-8568-6D736EA88310}" type="pres">
      <dgm:prSet presAssocID="{D7DBDC62-8B60-4CB3-AD47-7B2291427B44}" presName="connTx" presStyleLbl="parChTrans1D2" presStyleIdx="8" presStyleCnt="11"/>
      <dgm:spPr/>
      <dgm:t>
        <a:bodyPr/>
        <a:lstStyle/>
        <a:p>
          <a:endParaRPr lang="en-GB"/>
        </a:p>
      </dgm:t>
    </dgm:pt>
    <dgm:pt modelId="{AEF09244-9DA1-4162-93F9-9BD134BA25EF}" type="pres">
      <dgm:prSet presAssocID="{F0B5F1B6-BF11-4DD7-9E65-7EA25D85F276}" presName="node" presStyleLbl="node1" presStyleIdx="8" presStyleCnt="11" custScaleX="231897" custScaleY="126644" custRadScaleRad="145103" custRadScaleInc="29684">
        <dgm:presLayoutVars>
          <dgm:bulletEnabled val="1"/>
        </dgm:presLayoutVars>
      </dgm:prSet>
      <dgm:spPr/>
      <dgm:t>
        <a:bodyPr/>
        <a:lstStyle/>
        <a:p>
          <a:endParaRPr lang="en-GB"/>
        </a:p>
      </dgm:t>
    </dgm:pt>
    <dgm:pt modelId="{05BC8255-9057-4A94-9FF0-D67A0029EB13}" type="pres">
      <dgm:prSet presAssocID="{00FDD718-71F6-4D9D-85B6-86F0374C70A3}" presName="Name9" presStyleLbl="parChTrans1D2" presStyleIdx="9" presStyleCnt="11"/>
      <dgm:spPr/>
      <dgm:t>
        <a:bodyPr/>
        <a:lstStyle/>
        <a:p>
          <a:endParaRPr lang="en-GB"/>
        </a:p>
      </dgm:t>
    </dgm:pt>
    <dgm:pt modelId="{F1C2357D-1A0E-4B63-AF3E-E68F6307635C}" type="pres">
      <dgm:prSet presAssocID="{00FDD718-71F6-4D9D-85B6-86F0374C70A3}" presName="connTx" presStyleLbl="parChTrans1D2" presStyleIdx="9" presStyleCnt="11"/>
      <dgm:spPr/>
      <dgm:t>
        <a:bodyPr/>
        <a:lstStyle/>
        <a:p>
          <a:endParaRPr lang="en-GB"/>
        </a:p>
      </dgm:t>
    </dgm:pt>
    <dgm:pt modelId="{56E5151F-08E6-4340-9DB3-9A466D37325F}" type="pres">
      <dgm:prSet presAssocID="{CEA9AC29-F7D5-4669-B56E-CBBA25FD251D}" presName="node" presStyleLbl="node1" presStyleIdx="9" presStyleCnt="11" custScaleX="192753" custRadScaleRad="147718" custRadScaleInc="-33763">
        <dgm:presLayoutVars>
          <dgm:bulletEnabled val="1"/>
        </dgm:presLayoutVars>
      </dgm:prSet>
      <dgm:spPr/>
      <dgm:t>
        <a:bodyPr/>
        <a:lstStyle/>
        <a:p>
          <a:endParaRPr lang="en-GB"/>
        </a:p>
      </dgm:t>
    </dgm:pt>
    <dgm:pt modelId="{8B504FBC-4DA8-4028-982E-3737210EF98F}" type="pres">
      <dgm:prSet presAssocID="{7E049FF1-3119-4018-BE04-C262CB603509}" presName="Name9" presStyleLbl="parChTrans1D2" presStyleIdx="10" presStyleCnt="11"/>
      <dgm:spPr/>
      <dgm:t>
        <a:bodyPr/>
        <a:lstStyle/>
        <a:p>
          <a:endParaRPr lang="en-GB"/>
        </a:p>
      </dgm:t>
    </dgm:pt>
    <dgm:pt modelId="{2DAA3D1A-535F-4ED0-A98C-799A5D6FFD2C}" type="pres">
      <dgm:prSet presAssocID="{7E049FF1-3119-4018-BE04-C262CB603509}" presName="connTx" presStyleLbl="parChTrans1D2" presStyleIdx="10" presStyleCnt="11"/>
      <dgm:spPr/>
      <dgm:t>
        <a:bodyPr/>
        <a:lstStyle/>
        <a:p>
          <a:endParaRPr lang="en-GB"/>
        </a:p>
      </dgm:t>
    </dgm:pt>
    <dgm:pt modelId="{56A6ED4B-F345-4823-8DA5-8DB3457331A9}" type="pres">
      <dgm:prSet presAssocID="{6649ABD7-B09C-46E9-B200-FE19A9BE173E}" presName="node" presStyleLbl="node1" presStyleIdx="10" presStyleCnt="11" custScaleX="267330" custScaleY="108456" custRadScaleRad="141417" custRadScaleInc="-96053">
        <dgm:presLayoutVars>
          <dgm:bulletEnabled val="1"/>
        </dgm:presLayoutVars>
      </dgm:prSet>
      <dgm:spPr/>
      <dgm:t>
        <a:bodyPr/>
        <a:lstStyle/>
        <a:p>
          <a:endParaRPr lang="en-GB"/>
        </a:p>
      </dgm:t>
    </dgm:pt>
  </dgm:ptLst>
  <dgm:cxnLst>
    <dgm:cxn modelId="{261EE9FB-FB78-4593-9582-D74ADCBBABF5}" type="presOf" srcId="{266B39C6-B3DD-44CB-9A9D-ACDFDE002EC0}" destId="{6FE51208-12BD-45F2-9AEB-9BE7D57969BD}" srcOrd="1" destOrd="0" presId="urn:microsoft.com/office/officeart/2005/8/layout/radial1"/>
    <dgm:cxn modelId="{B94E00DC-A4C5-4C13-BD74-B9285468269B}" type="presOf" srcId="{E61CA46B-D044-4A46-83B4-4E09F1645107}" destId="{4BD21712-BC17-4710-ACD9-0DF753E8E4FA}" srcOrd="0" destOrd="0" presId="urn:microsoft.com/office/officeart/2005/8/layout/radial1"/>
    <dgm:cxn modelId="{2C05873A-DF62-4233-9CF7-B6B214A8289D}" type="presOf" srcId="{4125FFC6-1974-4EE3-AB03-CBBF15B228F3}" destId="{BFC5E35C-9023-49EB-A3F0-6582A524F46A}" srcOrd="0" destOrd="0" presId="urn:microsoft.com/office/officeart/2005/8/layout/radial1"/>
    <dgm:cxn modelId="{16D999A2-0DF3-4D34-B739-2F0FE6B36AA9}" type="presOf" srcId="{D7DBDC62-8B60-4CB3-AD47-7B2291427B44}" destId="{799B5DA7-5943-4BAE-8568-6D736EA88310}" srcOrd="1" destOrd="0" presId="urn:microsoft.com/office/officeart/2005/8/layout/radial1"/>
    <dgm:cxn modelId="{6FA313BD-A9FA-45B1-A302-846C0D32FB63}" type="presOf" srcId="{A37AC053-B120-4BDC-9A1A-76A70A4568B3}" destId="{EBB26491-B45E-4BE2-B0DC-531B94925BF5}" srcOrd="0" destOrd="0" presId="urn:microsoft.com/office/officeart/2005/8/layout/radial1"/>
    <dgm:cxn modelId="{BD6F7536-227B-4185-A4B0-1C3365928FF6}" type="presOf" srcId="{B74D7E12-011C-4358-87A4-BAE2C8CCB7E0}" destId="{9EA2C1BE-1641-4AC6-9CA3-4486A2B9F4E9}" srcOrd="0" destOrd="0" presId="urn:microsoft.com/office/officeart/2005/8/layout/radial1"/>
    <dgm:cxn modelId="{53267896-8CA1-4A91-AF38-5DF99EFFB06B}" type="presOf" srcId="{B74D7E12-011C-4358-87A4-BAE2C8CCB7E0}" destId="{5CD2CB61-5CAF-49F3-B194-A0660A01D607}" srcOrd="1" destOrd="0" presId="urn:microsoft.com/office/officeart/2005/8/layout/radial1"/>
    <dgm:cxn modelId="{062D803B-7F27-41BD-9B67-6F55B350C037}" type="presOf" srcId="{6649ABD7-B09C-46E9-B200-FE19A9BE173E}" destId="{56A6ED4B-F345-4823-8DA5-8DB3457331A9}" srcOrd="0" destOrd="0" presId="urn:microsoft.com/office/officeart/2005/8/layout/radial1"/>
    <dgm:cxn modelId="{F4D723AA-D147-414B-8CF6-250446338AD7}" srcId="{28D3A817-0C21-48EF-A0E4-020F06408EAB}" destId="{563A92F9-2FE5-4114-AD80-4C7E1CA468B3}" srcOrd="5" destOrd="0" parTransId="{7E633DB5-6112-4495-9578-9912D9DC3BBD}" sibTransId="{A8AF4AE5-6240-4D98-A922-0398EEFEB54B}"/>
    <dgm:cxn modelId="{965A4AB5-9861-43FB-956D-031EA67BCE35}" type="presOf" srcId="{6DEAC295-A09E-481A-A8B5-4020494EE162}" destId="{9931A2A5-3BEE-4F44-8614-9EC15DE7D84C}" srcOrd="0" destOrd="0" presId="urn:microsoft.com/office/officeart/2005/8/layout/radial1"/>
    <dgm:cxn modelId="{06100212-8C6C-418B-B4E2-59FFB2AAE095}" srcId="{28D3A817-0C21-48EF-A0E4-020F06408EAB}" destId="{A37AC053-B120-4BDC-9A1A-76A70A4568B3}" srcOrd="7" destOrd="0" parTransId="{62D56D1B-02AE-4D91-84FF-CB60835E7C7A}" sibTransId="{381FD8D6-A7CF-426E-930F-98D478B99178}"/>
    <dgm:cxn modelId="{F863E947-170F-483F-A986-082F0D289DA4}" type="presOf" srcId="{62D56D1B-02AE-4D91-84FF-CB60835E7C7A}" destId="{B06B6A50-BA6E-498B-AFAD-23231E6CD735}" srcOrd="1" destOrd="0" presId="urn:microsoft.com/office/officeart/2005/8/layout/radial1"/>
    <dgm:cxn modelId="{89F40815-AAFD-45D1-87D2-1FE72D96E3B7}" srcId="{28D3A817-0C21-48EF-A0E4-020F06408EAB}" destId="{F41CC716-82B7-4D32-A6B3-BCE980EBF7C2}" srcOrd="4" destOrd="0" parTransId="{E61CA46B-D044-4A46-83B4-4E09F1645107}" sibTransId="{CA0F7601-1C8C-4C1A-AB39-ECC1F956028D}"/>
    <dgm:cxn modelId="{6295F7AD-EE70-4DCE-84C4-6F7B875873BE}" type="presOf" srcId="{0CE081CE-91E5-4BDD-9F10-3D3BFCCCA9C6}" destId="{E317E727-9328-4AA4-A438-F7FE2E1C3E7A}" srcOrd="0" destOrd="0" presId="urn:microsoft.com/office/officeart/2005/8/layout/radial1"/>
    <dgm:cxn modelId="{4C782AEF-4B71-4B90-94BD-55947BF590BA}" srcId="{28D3A817-0C21-48EF-A0E4-020F06408EAB}" destId="{25C8B2C6-FCDD-4ACD-9A21-B1E5318DFDFF}" srcOrd="0" destOrd="0" parTransId="{266B39C6-B3DD-44CB-9A9D-ACDFDE002EC0}" sibTransId="{927B0837-48F9-4461-B8F2-4E1FC7A1493A}"/>
    <dgm:cxn modelId="{D965EDD1-A675-42C5-B034-C28448485B3D}" type="presOf" srcId="{7E049FF1-3119-4018-BE04-C262CB603509}" destId="{8B504FBC-4DA8-4028-982E-3737210EF98F}" srcOrd="0" destOrd="0" presId="urn:microsoft.com/office/officeart/2005/8/layout/radial1"/>
    <dgm:cxn modelId="{AEF3E0BB-56D9-4C33-AB21-008C8BBCDB3F}" srcId="{28D3A817-0C21-48EF-A0E4-020F06408EAB}" destId="{CEA9AC29-F7D5-4669-B56E-CBBA25FD251D}" srcOrd="9" destOrd="0" parTransId="{00FDD718-71F6-4D9D-85B6-86F0374C70A3}" sibTransId="{542582E3-76EF-41BD-98B0-1A3BA5D22ADC}"/>
    <dgm:cxn modelId="{0BB7C5A6-C286-4169-959F-F462A79216B8}" type="presOf" srcId="{7E633DB5-6112-4495-9578-9912D9DC3BBD}" destId="{01289CC9-F6BA-46CA-BEA7-EC2444B77E85}" srcOrd="1" destOrd="0" presId="urn:microsoft.com/office/officeart/2005/8/layout/radial1"/>
    <dgm:cxn modelId="{BB4364B0-4472-4EB6-B9A9-E1B9120D292F}" type="presOf" srcId="{3341A3C0-26DC-4BF1-8349-D261AA9EE1B4}" destId="{5B58BDA0-F306-4C3B-853B-A1CF1890E355}" srcOrd="0" destOrd="0" presId="urn:microsoft.com/office/officeart/2005/8/layout/radial1"/>
    <dgm:cxn modelId="{A48A509C-12B4-4F23-8B8C-000CBD44B4BE}" type="presOf" srcId="{F0B5F1B6-BF11-4DD7-9E65-7EA25D85F276}" destId="{AEF09244-9DA1-4162-93F9-9BD134BA25EF}" srcOrd="0" destOrd="0" presId="urn:microsoft.com/office/officeart/2005/8/layout/radial1"/>
    <dgm:cxn modelId="{1B9CAF51-402B-4F45-BF0F-02A1BC0DB107}" type="presOf" srcId="{EC129957-39BF-478B-A007-CD094132BC35}" destId="{3EA828DD-91AF-4006-AD89-2ABF281FC427}" srcOrd="0" destOrd="0" presId="urn:microsoft.com/office/officeart/2005/8/layout/radial1"/>
    <dgm:cxn modelId="{7731F673-B21B-4AF2-BF83-10011BFAE92D}" type="presOf" srcId="{7E633DB5-6112-4495-9578-9912D9DC3BBD}" destId="{5E1723DA-6215-4A26-9614-153AED1A1170}" srcOrd="0" destOrd="0" presId="urn:microsoft.com/office/officeart/2005/8/layout/radial1"/>
    <dgm:cxn modelId="{84D9FFAA-7588-42FF-8D3C-32F987FBD2DC}" type="presOf" srcId="{F41CC716-82B7-4D32-A6B3-BCE980EBF7C2}" destId="{E563F68A-2578-4E24-92F6-28C55B6176E3}" srcOrd="0" destOrd="0" presId="urn:microsoft.com/office/officeart/2005/8/layout/radial1"/>
    <dgm:cxn modelId="{644106FF-A46C-4563-BD47-35284A553EDE}" srcId="{4125FFC6-1974-4EE3-AB03-CBBF15B228F3}" destId="{28D3A817-0C21-48EF-A0E4-020F06408EAB}" srcOrd="0" destOrd="0" parTransId="{D37CB896-5DB0-4940-8511-B5D3BB88C08E}" sibTransId="{089D3C06-BE90-4BD3-B3A4-E87673BD98ED}"/>
    <dgm:cxn modelId="{F015101E-4858-4F6F-9FD5-91E52DFFDE34}" type="presOf" srcId="{76D5E1EB-84F9-4C85-858B-B7524EED3097}" destId="{26E549D5-7D75-4E16-A32E-48EA4CC2DC27}" srcOrd="0" destOrd="0" presId="urn:microsoft.com/office/officeart/2005/8/layout/radial1"/>
    <dgm:cxn modelId="{318E2700-C4E0-46D6-82BF-BC75ACD1617A}" type="presOf" srcId="{CEA9AC29-F7D5-4669-B56E-CBBA25FD251D}" destId="{56E5151F-08E6-4340-9DB3-9A466D37325F}" srcOrd="0" destOrd="0" presId="urn:microsoft.com/office/officeart/2005/8/layout/radial1"/>
    <dgm:cxn modelId="{7D0B439B-A575-4064-AF79-A0D247676193}" type="presOf" srcId="{28D3A817-0C21-48EF-A0E4-020F06408EAB}" destId="{C3C0B237-351E-4365-84E7-52EABCDC9AEF}" srcOrd="0" destOrd="0" presId="urn:microsoft.com/office/officeart/2005/8/layout/radial1"/>
    <dgm:cxn modelId="{D17AD25B-4105-47AE-823E-2B58C9B9C2AD}" type="presOf" srcId="{00FDD718-71F6-4D9D-85B6-86F0374C70A3}" destId="{05BC8255-9057-4A94-9FF0-D67A0029EB13}" srcOrd="0" destOrd="0" presId="urn:microsoft.com/office/officeart/2005/8/layout/radial1"/>
    <dgm:cxn modelId="{D7CDD775-C175-443D-88E6-DE6C03BF204F}" type="presOf" srcId="{563A92F9-2FE5-4114-AD80-4C7E1CA468B3}" destId="{ACB645DB-CCD1-4DE2-A88E-5C729B54960E}" srcOrd="0" destOrd="0" presId="urn:microsoft.com/office/officeart/2005/8/layout/radial1"/>
    <dgm:cxn modelId="{5ED83CFB-B40C-4352-BB6D-0F64AC9FCE7E}" type="presOf" srcId="{00FDD718-71F6-4D9D-85B6-86F0374C70A3}" destId="{F1C2357D-1A0E-4B63-AF3E-E68F6307635C}" srcOrd="1" destOrd="0" presId="urn:microsoft.com/office/officeart/2005/8/layout/radial1"/>
    <dgm:cxn modelId="{B4F7A68E-7FB9-44C8-8FAA-133325BBE4D1}" type="presOf" srcId="{3341A3C0-26DC-4BF1-8349-D261AA9EE1B4}" destId="{44D30CCC-6CFC-4BFB-BA6D-0008C152F293}" srcOrd="1" destOrd="0" presId="urn:microsoft.com/office/officeart/2005/8/layout/radial1"/>
    <dgm:cxn modelId="{26851933-E8F7-4BA7-A2E3-50FAB7675BBF}" srcId="{28D3A817-0C21-48EF-A0E4-020F06408EAB}" destId="{6DEAC295-A09E-481A-A8B5-4020494EE162}" srcOrd="1" destOrd="0" parTransId="{B74D7E12-011C-4358-87A4-BAE2C8CCB7E0}" sibTransId="{D89EEE21-79FB-46EB-A79A-78109DD65621}"/>
    <dgm:cxn modelId="{A6F6C88C-6B5D-484B-9431-8D97FE92B4B8}" type="presOf" srcId="{266B39C6-B3DD-44CB-9A9D-ACDFDE002EC0}" destId="{3119F426-AC1A-494A-A6B2-EE9427952544}" srcOrd="0" destOrd="0" presId="urn:microsoft.com/office/officeart/2005/8/layout/radial1"/>
    <dgm:cxn modelId="{29DDA541-63B7-4D12-BD86-3C0248899862}" srcId="{28D3A817-0C21-48EF-A0E4-020F06408EAB}" destId="{EC129957-39BF-478B-A007-CD094132BC35}" srcOrd="3" destOrd="0" parTransId="{7C4F1CAA-8A1A-4B23-9641-5C600FCCE0A9}" sibTransId="{E30400A9-5292-400C-B566-86D8828637B0}"/>
    <dgm:cxn modelId="{FE9A9ACC-11D8-4621-B06C-3D34B7898EE6}" type="presOf" srcId="{E61CA46B-D044-4A46-83B4-4E09F1645107}" destId="{C81E3FDE-471D-4691-B73A-63802A24E8B8}" srcOrd="1" destOrd="0" presId="urn:microsoft.com/office/officeart/2005/8/layout/radial1"/>
    <dgm:cxn modelId="{C4ECFA18-D7B8-4004-8E23-A64430C2CA9B}" type="presOf" srcId="{9EF5C227-3429-4D7C-B230-47D8519170A6}" destId="{BE727C94-1E92-46C3-B4F7-96A653579782}" srcOrd="0" destOrd="0" presId="urn:microsoft.com/office/officeart/2005/8/layout/radial1"/>
    <dgm:cxn modelId="{3652039A-4648-4416-8672-E679BAC5AD07}" type="presOf" srcId="{D7DBDC62-8B60-4CB3-AD47-7B2291427B44}" destId="{CB2D78C7-6856-46D3-B67A-C3C3AAF2B357}" srcOrd="0" destOrd="0" presId="urn:microsoft.com/office/officeart/2005/8/layout/radial1"/>
    <dgm:cxn modelId="{01D298A8-D6FC-4220-BEAF-F799D6AAD934}" type="presOf" srcId="{7C4F1CAA-8A1A-4B23-9641-5C600FCCE0A9}" destId="{0315EA69-C5FE-421E-89C9-64FA7BE91E84}" srcOrd="1" destOrd="0" presId="urn:microsoft.com/office/officeart/2005/8/layout/radial1"/>
    <dgm:cxn modelId="{F3F8CC1A-9897-4C81-BB49-222CC4288DE4}" type="presOf" srcId="{7E049FF1-3119-4018-BE04-C262CB603509}" destId="{2DAA3D1A-535F-4ED0-A98C-799A5D6FFD2C}" srcOrd="1" destOrd="0" presId="urn:microsoft.com/office/officeart/2005/8/layout/radial1"/>
    <dgm:cxn modelId="{AE431605-4A5A-4146-9C50-5708977C9C73}" type="presOf" srcId="{62D56D1B-02AE-4D91-84FF-CB60835E7C7A}" destId="{E1ADA6C8-18AD-4991-AA5F-3704F4121B12}" srcOrd="0" destOrd="0" presId="urn:microsoft.com/office/officeart/2005/8/layout/radial1"/>
    <dgm:cxn modelId="{5ABD04FF-F1B9-43A7-A8E9-CFF80DA47F54}" srcId="{28D3A817-0C21-48EF-A0E4-020F06408EAB}" destId="{9EF5C227-3429-4D7C-B230-47D8519170A6}" srcOrd="2" destOrd="0" parTransId="{76D5E1EB-84F9-4C85-858B-B7524EED3097}" sibTransId="{817ACF16-9770-42A1-B92F-46B61ACCAE63}"/>
    <dgm:cxn modelId="{E7B414A4-B810-4979-AD05-271230BC347D}" srcId="{28D3A817-0C21-48EF-A0E4-020F06408EAB}" destId="{6649ABD7-B09C-46E9-B200-FE19A9BE173E}" srcOrd="10" destOrd="0" parTransId="{7E049FF1-3119-4018-BE04-C262CB603509}" sibTransId="{F8892624-C563-4F77-A5D3-7BAB0A4D9E7A}"/>
    <dgm:cxn modelId="{8478ED1D-7043-4D96-852B-A9299C362DD1}" srcId="{28D3A817-0C21-48EF-A0E4-020F06408EAB}" destId="{0CE081CE-91E5-4BDD-9F10-3D3BFCCCA9C6}" srcOrd="6" destOrd="0" parTransId="{3341A3C0-26DC-4BF1-8349-D261AA9EE1B4}" sibTransId="{0F98321F-2BF1-40AD-A4A9-12BD1D5D7B31}"/>
    <dgm:cxn modelId="{A23D9290-9C46-40AE-84B5-8BF667899836}" type="presOf" srcId="{76D5E1EB-84F9-4C85-858B-B7524EED3097}" destId="{F010DEE8-4436-4F64-832C-F1E931551506}" srcOrd="1" destOrd="0" presId="urn:microsoft.com/office/officeart/2005/8/layout/radial1"/>
    <dgm:cxn modelId="{934A1587-66B3-47ED-9DF7-3C3B1CD6C80B}" type="presOf" srcId="{7C4F1CAA-8A1A-4B23-9641-5C600FCCE0A9}" destId="{47164A02-AEA6-46B8-8EE1-2FCFB70B92AF}" srcOrd="0" destOrd="0" presId="urn:microsoft.com/office/officeart/2005/8/layout/radial1"/>
    <dgm:cxn modelId="{CDB36B43-0F9B-4397-9F1E-4FED13F7045C}" type="presOf" srcId="{25C8B2C6-FCDD-4ACD-9A21-B1E5318DFDFF}" destId="{535F5A40-542C-41EA-8EC8-EC6C8654B4BA}" srcOrd="0" destOrd="0" presId="urn:microsoft.com/office/officeart/2005/8/layout/radial1"/>
    <dgm:cxn modelId="{92D062FD-A400-4FF5-929B-0552A55685C8}" srcId="{28D3A817-0C21-48EF-A0E4-020F06408EAB}" destId="{F0B5F1B6-BF11-4DD7-9E65-7EA25D85F276}" srcOrd="8" destOrd="0" parTransId="{D7DBDC62-8B60-4CB3-AD47-7B2291427B44}" sibTransId="{0F3FAE6C-4B72-45AB-84AF-00F020EB7DAE}"/>
    <dgm:cxn modelId="{ABBE7BC8-3AEF-4C87-9417-86B779478EE2}" type="presParOf" srcId="{BFC5E35C-9023-49EB-A3F0-6582A524F46A}" destId="{C3C0B237-351E-4365-84E7-52EABCDC9AEF}" srcOrd="0" destOrd="0" presId="urn:microsoft.com/office/officeart/2005/8/layout/radial1"/>
    <dgm:cxn modelId="{D857CED0-CB6E-4373-8485-94E245B96340}" type="presParOf" srcId="{BFC5E35C-9023-49EB-A3F0-6582A524F46A}" destId="{3119F426-AC1A-494A-A6B2-EE9427952544}" srcOrd="1" destOrd="0" presId="urn:microsoft.com/office/officeart/2005/8/layout/radial1"/>
    <dgm:cxn modelId="{AEB519DD-B159-47CB-94F5-F0AB96590049}" type="presParOf" srcId="{3119F426-AC1A-494A-A6B2-EE9427952544}" destId="{6FE51208-12BD-45F2-9AEB-9BE7D57969BD}" srcOrd="0" destOrd="0" presId="urn:microsoft.com/office/officeart/2005/8/layout/radial1"/>
    <dgm:cxn modelId="{ED268197-28E9-4552-B00E-E8B0FFE43135}" type="presParOf" srcId="{BFC5E35C-9023-49EB-A3F0-6582A524F46A}" destId="{535F5A40-542C-41EA-8EC8-EC6C8654B4BA}" srcOrd="2" destOrd="0" presId="urn:microsoft.com/office/officeart/2005/8/layout/radial1"/>
    <dgm:cxn modelId="{843DFCCA-2359-4A9A-AA59-8B7382256F79}" type="presParOf" srcId="{BFC5E35C-9023-49EB-A3F0-6582A524F46A}" destId="{9EA2C1BE-1641-4AC6-9CA3-4486A2B9F4E9}" srcOrd="3" destOrd="0" presId="urn:microsoft.com/office/officeart/2005/8/layout/radial1"/>
    <dgm:cxn modelId="{1FDB1266-6A8E-463A-9797-3F3F4058E865}" type="presParOf" srcId="{9EA2C1BE-1641-4AC6-9CA3-4486A2B9F4E9}" destId="{5CD2CB61-5CAF-49F3-B194-A0660A01D607}" srcOrd="0" destOrd="0" presId="urn:microsoft.com/office/officeart/2005/8/layout/radial1"/>
    <dgm:cxn modelId="{F12BF661-F742-4015-A4C3-FBCFB316C2E4}" type="presParOf" srcId="{BFC5E35C-9023-49EB-A3F0-6582A524F46A}" destId="{9931A2A5-3BEE-4F44-8614-9EC15DE7D84C}" srcOrd="4" destOrd="0" presId="urn:microsoft.com/office/officeart/2005/8/layout/radial1"/>
    <dgm:cxn modelId="{1815BE0E-5666-4F10-8178-EE618618497B}" type="presParOf" srcId="{BFC5E35C-9023-49EB-A3F0-6582A524F46A}" destId="{26E549D5-7D75-4E16-A32E-48EA4CC2DC27}" srcOrd="5" destOrd="0" presId="urn:microsoft.com/office/officeart/2005/8/layout/radial1"/>
    <dgm:cxn modelId="{2E0144EB-3401-4B68-9C9B-059BF5E3E823}" type="presParOf" srcId="{26E549D5-7D75-4E16-A32E-48EA4CC2DC27}" destId="{F010DEE8-4436-4F64-832C-F1E931551506}" srcOrd="0" destOrd="0" presId="urn:microsoft.com/office/officeart/2005/8/layout/radial1"/>
    <dgm:cxn modelId="{302D0744-FF3C-4C04-B438-E1C45C4113AC}" type="presParOf" srcId="{BFC5E35C-9023-49EB-A3F0-6582A524F46A}" destId="{BE727C94-1E92-46C3-B4F7-96A653579782}" srcOrd="6" destOrd="0" presId="urn:microsoft.com/office/officeart/2005/8/layout/radial1"/>
    <dgm:cxn modelId="{F69E5450-10CE-42D7-9EFB-60D7E84F5B4F}" type="presParOf" srcId="{BFC5E35C-9023-49EB-A3F0-6582A524F46A}" destId="{47164A02-AEA6-46B8-8EE1-2FCFB70B92AF}" srcOrd="7" destOrd="0" presId="urn:microsoft.com/office/officeart/2005/8/layout/radial1"/>
    <dgm:cxn modelId="{C56D8DD5-3FA4-4857-BE40-93595B16D675}" type="presParOf" srcId="{47164A02-AEA6-46B8-8EE1-2FCFB70B92AF}" destId="{0315EA69-C5FE-421E-89C9-64FA7BE91E84}" srcOrd="0" destOrd="0" presId="urn:microsoft.com/office/officeart/2005/8/layout/radial1"/>
    <dgm:cxn modelId="{5E9D103B-FD3A-4847-97DF-567683A54B75}" type="presParOf" srcId="{BFC5E35C-9023-49EB-A3F0-6582A524F46A}" destId="{3EA828DD-91AF-4006-AD89-2ABF281FC427}" srcOrd="8" destOrd="0" presId="urn:microsoft.com/office/officeart/2005/8/layout/radial1"/>
    <dgm:cxn modelId="{7C7CA520-A13B-4BE7-BEB1-87AFCD698121}" type="presParOf" srcId="{BFC5E35C-9023-49EB-A3F0-6582A524F46A}" destId="{4BD21712-BC17-4710-ACD9-0DF753E8E4FA}" srcOrd="9" destOrd="0" presId="urn:microsoft.com/office/officeart/2005/8/layout/radial1"/>
    <dgm:cxn modelId="{F4A7A12D-4AC6-43A7-8296-00E85F488132}" type="presParOf" srcId="{4BD21712-BC17-4710-ACD9-0DF753E8E4FA}" destId="{C81E3FDE-471D-4691-B73A-63802A24E8B8}" srcOrd="0" destOrd="0" presId="urn:microsoft.com/office/officeart/2005/8/layout/radial1"/>
    <dgm:cxn modelId="{3661CC62-6606-455D-BF36-D03BE9CC4D31}" type="presParOf" srcId="{BFC5E35C-9023-49EB-A3F0-6582A524F46A}" destId="{E563F68A-2578-4E24-92F6-28C55B6176E3}" srcOrd="10" destOrd="0" presId="urn:microsoft.com/office/officeart/2005/8/layout/radial1"/>
    <dgm:cxn modelId="{948FA66D-8ED1-4855-9C9B-9DC17F74E3FE}" type="presParOf" srcId="{BFC5E35C-9023-49EB-A3F0-6582A524F46A}" destId="{5E1723DA-6215-4A26-9614-153AED1A1170}" srcOrd="11" destOrd="0" presId="urn:microsoft.com/office/officeart/2005/8/layout/radial1"/>
    <dgm:cxn modelId="{8E37F68A-22E4-49C7-91FC-B41F6E3749AF}" type="presParOf" srcId="{5E1723DA-6215-4A26-9614-153AED1A1170}" destId="{01289CC9-F6BA-46CA-BEA7-EC2444B77E85}" srcOrd="0" destOrd="0" presId="urn:microsoft.com/office/officeart/2005/8/layout/radial1"/>
    <dgm:cxn modelId="{AABACA0D-E4ED-4C62-9760-86BC4783A0CF}" type="presParOf" srcId="{BFC5E35C-9023-49EB-A3F0-6582A524F46A}" destId="{ACB645DB-CCD1-4DE2-A88E-5C729B54960E}" srcOrd="12" destOrd="0" presId="urn:microsoft.com/office/officeart/2005/8/layout/radial1"/>
    <dgm:cxn modelId="{C86EB693-B69D-4C77-AB17-232C7E895AD8}" type="presParOf" srcId="{BFC5E35C-9023-49EB-A3F0-6582A524F46A}" destId="{5B58BDA0-F306-4C3B-853B-A1CF1890E355}" srcOrd="13" destOrd="0" presId="urn:microsoft.com/office/officeart/2005/8/layout/radial1"/>
    <dgm:cxn modelId="{1138297C-6674-4C57-9773-769D9CBBDF41}" type="presParOf" srcId="{5B58BDA0-F306-4C3B-853B-A1CF1890E355}" destId="{44D30CCC-6CFC-4BFB-BA6D-0008C152F293}" srcOrd="0" destOrd="0" presId="urn:microsoft.com/office/officeart/2005/8/layout/radial1"/>
    <dgm:cxn modelId="{99D8C8FE-CFC3-4F4E-ADFF-7C5F6FE2864B}" type="presParOf" srcId="{BFC5E35C-9023-49EB-A3F0-6582A524F46A}" destId="{E317E727-9328-4AA4-A438-F7FE2E1C3E7A}" srcOrd="14" destOrd="0" presId="urn:microsoft.com/office/officeart/2005/8/layout/radial1"/>
    <dgm:cxn modelId="{F263B766-8458-49FC-BF22-A7BC478C4FED}" type="presParOf" srcId="{BFC5E35C-9023-49EB-A3F0-6582A524F46A}" destId="{E1ADA6C8-18AD-4991-AA5F-3704F4121B12}" srcOrd="15" destOrd="0" presId="urn:microsoft.com/office/officeart/2005/8/layout/radial1"/>
    <dgm:cxn modelId="{D80DDD79-08D5-4C0C-B67E-8F11059D0DF9}" type="presParOf" srcId="{E1ADA6C8-18AD-4991-AA5F-3704F4121B12}" destId="{B06B6A50-BA6E-498B-AFAD-23231E6CD735}" srcOrd="0" destOrd="0" presId="urn:microsoft.com/office/officeart/2005/8/layout/radial1"/>
    <dgm:cxn modelId="{E420DCF9-669E-4552-9D49-4C94E896B319}" type="presParOf" srcId="{BFC5E35C-9023-49EB-A3F0-6582A524F46A}" destId="{EBB26491-B45E-4BE2-B0DC-531B94925BF5}" srcOrd="16" destOrd="0" presId="urn:microsoft.com/office/officeart/2005/8/layout/radial1"/>
    <dgm:cxn modelId="{5A327F57-3107-446D-895B-C0610D06ED45}" type="presParOf" srcId="{BFC5E35C-9023-49EB-A3F0-6582A524F46A}" destId="{CB2D78C7-6856-46D3-B67A-C3C3AAF2B357}" srcOrd="17" destOrd="0" presId="urn:microsoft.com/office/officeart/2005/8/layout/radial1"/>
    <dgm:cxn modelId="{46D366EE-156C-48B0-87F5-96D290034AF2}" type="presParOf" srcId="{CB2D78C7-6856-46D3-B67A-C3C3AAF2B357}" destId="{799B5DA7-5943-4BAE-8568-6D736EA88310}" srcOrd="0" destOrd="0" presId="urn:microsoft.com/office/officeart/2005/8/layout/radial1"/>
    <dgm:cxn modelId="{8D51439A-7F42-4CCA-873D-A06C762F917D}" type="presParOf" srcId="{BFC5E35C-9023-49EB-A3F0-6582A524F46A}" destId="{AEF09244-9DA1-4162-93F9-9BD134BA25EF}" srcOrd="18" destOrd="0" presId="urn:microsoft.com/office/officeart/2005/8/layout/radial1"/>
    <dgm:cxn modelId="{08C15901-8AB8-49E0-8957-6919E9E23B0B}" type="presParOf" srcId="{BFC5E35C-9023-49EB-A3F0-6582A524F46A}" destId="{05BC8255-9057-4A94-9FF0-D67A0029EB13}" srcOrd="19" destOrd="0" presId="urn:microsoft.com/office/officeart/2005/8/layout/radial1"/>
    <dgm:cxn modelId="{1AC9A543-AF67-4556-8971-DAF633B24925}" type="presParOf" srcId="{05BC8255-9057-4A94-9FF0-D67A0029EB13}" destId="{F1C2357D-1A0E-4B63-AF3E-E68F6307635C}" srcOrd="0" destOrd="0" presId="urn:microsoft.com/office/officeart/2005/8/layout/radial1"/>
    <dgm:cxn modelId="{5A53D154-AC9E-471E-BB01-FF8899F2B9BA}" type="presParOf" srcId="{BFC5E35C-9023-49EB-A3F0-6582A524F46A}" destId="{56E5151F-08E6-4340-9DB3-9A466D37325F}" srcOrd="20" destOrd="0" presId="urn:microsoft.com/office/officeart/2005/8/layout/radial1"/>
    <dgm:cxn modelId="{D62BA060-2BCE-4347-898B-472179F7B8E8}" type="presParOf" srcId="{BFC5E35C-9023-49EB-A3F0-6582A524F46A}" destId="{8B504FBC-4DA8-4028-982E-3737210EF98F}" srcOrd="21" destOrd="0" presId="urn:microsoft.com/office/officeart/2005/8/layout/radial1"/>
    <dgm:cxn modelId="{09B40068-ADF0-4B53-875E-DE08196A116B}" type="presParOf" srcId="{8B504FBC-4DA8-4028-982E-3737210EF98F}" destId="{2DAA3D1A-535F-4ED0-A98C-799A5D6FFD2C}" srcOrd="0" destOrd="0" presId="urn:microsoft.com/office/officeart/2005/8/layout/radial1"/>
    <dgm:cxn modelId="{CA0AC336-8C3F-421C-8D8E-A47B41ACAA2E}" type="presParOf" srcId="{BFC5E35C-9023-49EB-A3F0-6582A524F46A}" destId="{56A6ED4B-F345-4823-8DA5-8DB3457331A9}" srcOrd="2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7A9AFE-DE39-4E88-925D-A47F17BF6081}">
      <dsp:nvSpPr>
        <dsp:cNvPr id="0" name=""/>
        <dsp:cNvSpPr/>
      </dsp:nvSpPr>
      <dsp:spPr>
        <a:xfrm>
          <a:off x="2736111" y="0"/>
          <a:ext cx="3235761" cy="929090"/>
        </a:xfrm>
        <a:prstGeom prst="roundRect">
          <a:avLst>
            <a:gd name="adj" fmla="val 1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kern="1200" dirty="0" smtClean="0"/>
            <a:t>Living for the planet</a:t>
          </a:r>
          <a:endParaRPr lang="en-GB" sz="2400" b="1" kern="1200" dirty="0"/>
        </a:p>
      </dsp:txBody>
      <dsp:txXfrm>
        <a:off x="2763323" y="27212"/>
        <a:ext cx="3181337" cy="874666"/>
      </dsp:txXfrm>
    </dsp:sp>
    <dsp:sp modelId="{9488A6DC-846A-4426-987C-64B558DB0519}">
      <dsp:nvSpPr>
        <dsp:cNvPr id="0" name=""/>
        <dsp:cNvSpPr/>
      </dsp:nvSpPr>
      <dsp:spPr>
        <a:xfrm rot="2874090">
          <a:off x="4460718" y="1786573"/>
          <a:ext cx="2499744" cy="358856"/>
        </a:xfrm>
        <a:prstGeom prst="leftRightArrow">
          <a:avLst>
            <a:gd name="adj1" fmla="val 60000"/>
            <a:gd name="adj2" fmla="val 50000"/>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4568375" y="1858344"/>
        <a:ext cx="2284430" cy="215314"/>
      </dsp:txXfrm>
    </dsp:sp>
    <dsp:sp modelId="{F27FB0B9-E482-4147-8A23-FE0AF431FF48}">
      <dsp:nvSpPr>
        <dsp:cNvPr id="0" name=""/>
        <dsp:cNvSpPr/>
      </dsp:nvSpPr>
      <dsp:spPr>
        <a:xfrm>
          <a:off x="5564684" y="3002913"/>
          <a:ext cx="3012059" cy="936893"/>
        </a:xfrm>
        <a:prstGeom prst="roundRect">
          <a:avLst>
            <a:gd name="adj" fmla="val 10000"/>
          </a:avLst>
        </a:prstGeom>
        <a:gradFill rotWithShape="0">
          <a:gsLst>
            <a:gs pos="0">
              <a:schemeClr val="accent3">
                <a:hueOff val="2690792"/>
                <a:satOff val="17997"/>
                <a:lumOff val="-13725"/>
                <a:alphaOff val="0"/>
                <a:shade val="15000"/>
                <a:satMod val="180000"/>
              </a:schemeClr>
            </a:gs>
            <a:gs pos="50000">
              <a:schemeClr val="accent3">
                <a:hueOff val="2690792"/>
                <a:satOff val="17997"/>
                <a:lumOff val="-13725"/>
                <a:alphaOff val="0"/>
                <a:shade val="45000"/>
                <a:satMod val="170000"/>
              </a:schemeClr>
            </a:gs>
            <a:gs pos="70000">
              <a:schemeClr val="accent3">
                <a:hueOff val="2690792"/>
                <a:satOff val="17997"/>
                <a:lumOff val="-13725"/>
                <a:alphaOff val="0"/>
                <a:tint val="99000"/>
                <a:shade val="65000"/>
                <a:satMod val="155000"/>
              </a:schemeClr>
            </a:gs>
            <a:gs pos="100000">
              <a:schemeClr val="accent3">
                <a:hueOff val="2690792"/>
                <a:satOff val="17997"/>
                <a:lumOff val="-1372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 </a:t>
          </a:r>
          <a:r>
            <a:rPr lang="en-GB" sz="2400" b="1" kern="1200" dirty="0" smtClean="0"/>
            <a:t>Living for its people</a:t>
          </a:r>
          <a:endParaRPr lang="en-GB" sz="2400" b="1" kern="1200" dirty="0"/>
        </a:p>
      </dsp:txBody>
      <dsp:txXfrm>
        <a:off x="5592125" y="3030354"/>
        <a:ext cx="2957177" cy="882011"/>
      </dsp:txXfrm>
    </dsp:sp>
    <dsp:sp modelId="{D7754F6A-098F-4F4C-B742-3544881F4DAA}">
      <dsp:nvSpPr>
        <dsp:cNvPr id="0" name=""/>
        <dsp:cNvSpPr/>
      </dsp:nvSpPr>
      <dsp:spPr>
        <a:xfrm rot="10799368">
          <a:off x="3362970" y="3292422"/>
          <a:ext cx="2078914" cy="358856"/>
        </a:xfrm>
        <a:prstGeom prst="leftRightArrow">
          <a:avLst>
            <a:gd name="adj1" fmla="val 60000"/>
            <a:gd name="adj2" fmla="val 50000"/>
          </a:avLst>
        </a:prstGeom>
        <a:gradFill rotWithShape="0">
          <a:gsLst>
            <a:gs pos="0">
              <a:schemeClr val="accent3">
                <a:hueOff val="2690792"/>
                <a:satOff val="17997"/>
                <a:lumOff val="-13725"/>
                <a:alphaOff val="0"/>
                <a:shade val="15000"/>
                <a:satMod val="180000"/>
              </a:schemeClr>
            </a:gs>
            <a:gs pos="50000">
              <a:schemeClr val="accent3">
                <a:hueOff val="2690792"/>
                <a:satOff val="17997"/>
                <a:lumOff val="-13725"/>
                <a:alphaOff val="0"/>
                <a:shade val="45000"/>
                <a:satMod val="170000"/>
              </a:schemeClr>
            </a:gs>
            <a:gs pos="70000">
              <a:schemeClr val="accent3">
                <a:hueOff val="2690792"/>
                <a:satOff val="17997"/>
                <a:lumOff val="-13725"/>
                <a:alphaOff val="0"/>
                <a:tint val="99000"/>
                <a:shade val="65000"/>
                <a:satMod val="155000"/>
              </a:schemeClr>
            </a:gs>
            <a:gs pos="100000">
              <a:schemeClr val="accent3">
                <a:hueOff val="2690792"/>
                <a:satOff val="17997"/>
                <a:lumOff val="-1372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rot="10800000">
        <a:off x="3470627" y="3364193"/>
        <a:ext cx="1863600" cy="215314"/>
      </dsp:txXfrm>
    </dsp:sp>
    <dsp:sp modelId="{42ADDF7C-C748-416F-8E38-8CB57E3E49D0}">
      <dsp:nvSpPr>
        <dsp:cNvPr id="0" name=""/>
        <dsp:cNvSpPr/>
      </dsp:nvSpPr>
      <dsp:spPr>
        <a:xfrm>
          <a:off x="144097" y="3024331"/>
          <a:ext cx="3096073" cy="896034"/>
        </a:xfrm>
        <a:prstGeom prst="roundRect">
          <a:avLst>
            <a:gd name="adj" fmla="val 10000"/>
          </a:avLst>
        </a:prstGeom>
        <a:gradFill rotWithShape="0">
          <a:gsLst>
            <a:gs pos="0">
              <a:schemeClr val="accent3">
                <a:hueOff val="5381584"/>
                <a:satOff val="35994"/>
                <a:lumOff val="-27451"/>
                <a:alphaOff val="0"/>
                <a:shade val="15000"/>
                <a:satMod val="180000"/>
              </a:schemeClr>
            </a:gs>
            <a:gs pos="50000">
              <a:schemeClr val="accent3">
                <a:hueOff val="5381584"/>
                <a:satOff val="35994"/>
                <a:lumOff val="-27451"/>
                <a:alphaOff val="0"/>
                <a:shade val="45000"/>
                <a:satMod val="170000"/>
              </a:schemeClr>
            </a:gs>
            <a:gs pos="70000">
              <a:schemeClr val="accent3">
                <a:hueOff val="5381584"/>
                <a:satOff val="35994"/>
                <a:lumOff val="-27451"/>
                <a:alphaOff val="0"/>
                <a:tint val="99000"/>
                <a:shade val="65000"/>
                <a:satMod val="155000"/>
              </a:schemeClr>
            </a:gs>
            <a:gs pos="100000">
              <a:schemeClr val="accent3">
                <a:hueOff val="5381584"/>
                <a:satOff val="35994"/>
                <a:lumOff val="-2745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 </a:t>
          </a:r>
          <a:r>
            <a:rPr lang="en-GB" sz="2400" b="1" kern="1200" dirty="0" smtClean="0"/>
            <a:t>Living and acting for change</a:t>
          </a:r>
          <a:endParaRPr lang="en-GB" sz="2400" b="1" kern="1200" dirty="0"/>
        </a:p>
      </dsp:txBody>
      <dsp:txXfrm>
        <a:off x="170341" y="3050575"/>
        <a:ext cx="3043585" cy="843546"/>
      </dsp:txXfrm>
    </dsp:sp>
    <dsp:sp modelId="{75263D58-9848-4B96-B1C7-9549548D0AEB}">
      <dsp:nvSpPr>
        <dsp:cNvPr id="0" name=""/>
        <dsp:cNvSpPr/>
      </dsp:nvSpPr>
      <dsp:spPr>
        <a:xfrm rot="18690499">
          <a:off x="1767839" y="1797282"/>
          <a:ext cx="2495820" cy="358856"/>
        </a:xfrm>
        <a:prstGeom prst="leftRightArrow">
          <a:avLst>
            <a:gd name="adj1" fmla="val 60000"/>
            <a:gd name="adj2" fmla="val 50000"/>
          </a:avLst>
        </a:prstGeom>
        <a:gradFill rotWithShape="0">
          <a:gsLst>
            <a:gs pos="0">
              <a:schemeClr val="accent3">
                <a:hueOff val="5381584"/>
                <a:satOff val="35994"/>
                <a:lumOff val="-27451"/>
                <a:alphaOff val="0"/>
                <a:shade val="15000"/>
                <a:satMod val="180000"/>
              </a:schemeClr>
            </a:gs>
            <a:gs pos="50000">
              <a:schemeClr val="accent3">
                <a:hueOff val="5381584"/>
                <a:satOff val="35994"/>
                <a:lumOff val="-27451"/>
                <a:alphaOff val="0"/>
                <a:shade val="45000"/>
                <a:satMod val="170000"/>
              </a:schemeClr>
            </a:gs>
            <a:gs pos="70000">
              <a:schemeClr val="accent3">
                <a:hueOff val="5381584"/>
                <a:satOff val="35994"/>
                <a:lumOff val="-27451"/>
                <a:alphaOff val="0"/>
                <a:tint val="99000"/>
                <a:shade val="65000"/>
                <a:satMod val="155000"/>
              </a:schemeClr>
            </a:gs>
            <a:gs pos="100000">
              <a:schemeClr val="accent3">
                <a:hueOff val="5381584"/>
                <a:satOff val="35994"/>
                <a:lumOff val="-2745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GB" sz="1100" kern="1200" dirty="0"/>
        </a:p>
      </dsp:txBody>
      <dsp:txXfrm>
        <a:off x="1875496" y="1869053"/>
        <a:ext cx="2280506" cy="2153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46BE63-6925-4F8B-848B-BB0A603AA96B}">
      <dsp:nvSpPr>
        <dsp:cNvPr id="0" name=""/>
        <dsp:cNvSpPr/>
      </dsp:nvSpPr>
      <dsp:spPr>
        <a:xfrm>
          <a:off x="3132341" y="1584194"/>
          <a:ext cx="2848375" cy="1870333"/>
        </a:xfrm>
        <a:prstGeom prst="ellipse">
          <a:avLst/>
        </a:prstGeom>
        <a:blipFill rotWithShape="0">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2844800">
            <a:lnSpc>
              <a:spcPct val="90000"/>
            </a:lnSpc>
            <a:spcBef>
              <a:spcPct val="0"/>
            </a:spcBef>
            <a:spcAft>
              <a:spcPct val="35000"/>
            </a:spcAft>
          </a:pPr>
          <a:endParaRPr lang="en-GB" sz="6400" kern="1200" dirty="0"/>
        </a:p>
      </dsp:txBody>
      <dsp:txXfrm>
        <a:off x="3549476" y="1858098"/>
        <a:ext cx="2014105" cy="1322525"/>
      </dsp:txXfrm>
    </dsp:sp>
    <dsp:sp modelId="{243FFFEF-EB86-4386-B2D0-9810CFD1E33C}">
      <dsp:nvSpPr>
        <dsp:cNvPr id="0" name=""/>
        <dsp:cNvSpPr/>
      </dsp:nvSpPr>
      <dsp:spPr>
        <a:xfrm rot="16061408">
          <a:off x="4301998" y="1364627"/>
          <a:ext cx="416844" cy="23283"/>
        </a:xfrm>
        <a:custGeom>
          <a:avLst/>
          <a:gdLst/>
          <a:ahLst/>
          <a:cxnLst/>
          <a:rect l="0" t="0" r="0" b="0"/>
          <a:pathLst>
            <a:path>
              <a:moveTo>
                <a:pt x="0" y="11641"/>
              </a:moveTo>
              <a:lnTo>
                <a:pt x="416844" y="1164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4499998" y="1365848"/>
        <a:ext cx="20842" cy="20842"/>
      </dsp:txXfrm>
    </dsp:sp>
    <dsp:sp modelId="{62E9030F-7BB5-4FC2-A8C2-8AC0CF795CFF}">
      <dsp:nvSpPr>
        <dsp:cNvPr id="0" name=""/>
        <dsp:cNvSpPr/>
      </dsp:nvSpPr>
      <dsp:spPr>
        <a:xfrm>
          <a:off x="3235273" y="73970"/>
          <a:ext cx="2489365" cy="1094132"/>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Turn off your electrical items when not in use.</a:t>
          </a:r>
          <a:endParaRPr lang="en-GB" sz="1600" b="1" kern="1200" dirty="0"/>
        </a:p>
      </dsp:txBody>
      <dsp:txXfrm>
        <a:off x="3599832" y="234202"/>
        <a:ext cx="1760247" cy="773668"/>
      </dsp:txXfrm>
    </dsp:sp>
    <dsp:sp modelId="{AD9AF9C8-CF3F-464F-92A2-C5A2674ADA66}">
      <dsp:nvSpPr>
        <dsp:cNvPr id="0" name=""/>
        <dsp:cNvSpPr/>
      </dsp:nvSpPr>
      <dsp:spPr>
        <a:xfrm rot="19727527">
          <a:off x="5514459" y="1555575"/>
          <a:ext cx="1227514" cy="23283"/>
        </a:xfrm>
        <a:custGeom>
          <a:avLst/>
          <a:gdLst/>
          <a:ahLst/>
          <a:cxnLst/>
          <a:rect l="0" t="0" r="0" b="0"/>
          <a:pathLst>
            <a:path>
              <a:moveTo>
                <a:pt x="0" y="11641"/>
              </a:moveTo>
              <a:lnTo>
                <a:pt x="1227514" y="1164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097528" y="1536529"/>
        <a:ext cx="61375" cy="61375"/>
      </dsp:txXfrm>
    </dsp:sp>
    <dsp:sp modelId="{73D1270B-40B3-48D7-A9F0-582DDFFE6DF2}">
      <dsp:nvSpPr>
        <dsp:cNvPr id="0" name=""/>
        <dsp:cNvSpPr/>
      </dsp:nvSpPr>
      <dsp:spPr>
        <a:xfrm>
          <a:off x="6228699" y="72017"/>
          <a:ext cx="2513558" cy="1345915"/>
        </a:xfrm>
        <a:prstGeom prst="ellipse">
          <a:avLst/>
        </a:prstGeom>
        <a:gradFill rotWithShape="0">
          <a:gsLst>
            <a:gs pos="0">
              <a:schemeClr val="accent3">
                <a:hueOff val="768798"/>
                <a:satOff val="5142"/>
                <a:lumOff val="-3922"/>
                <a:alphaOff val="0"/>
                <a:shade val="15000"/>
                <a:satMod val="180000"/>
              </a:schemeClr>
            </a:gs>
            <a:gs pos="50000">
              <a:schemeClr val="accent3">
                <a:hueOff val="768798"/>
                <a:satOff val="5142"/>
                <a:lumOff val="-3922"/>
                <a:alphaOff val="0"/>
                <a:shade val="45000"/>
                <a:satMod val="170000"/>
              </a:schemeClr>
            </a:gs>
            <a:gs pos="70000">
              <a:schemeClr val="accent3">
                <a:hueOff val="768798"/>
                <a:satOff val="5142"/>
                <a:lumOff val="-3922"/>
                <a:alphaOff val="0"/>
                <a:tint val="99000"/>
                <a:shade val="65000"/>
                <a:satMod val="155000"/>
              </a:schemeClr>
            </a:gs>
            <a:gs pos="100000">
              <a:schemeClr val="accent3">
                <a:hueOff val="768798"/>
                <a:satOff val="5142"/>
                <a:lumOff val="-3922"/>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Turn down the central heating thermostat by one degree. </a:t>
          </a:r>
          <a:endParaRPr lang="en-GB" sz="1600" b="1" kern="1200" dirty="0"/>
        </a:p>
      </dsp:txBody>
      <dsp:txXfrm>
        <a:off x="6596801" y="269122"/>
        <a:ext cx="1777354" cy="951705"/>
      </dsp:txXfrm>
    </dsp:sp>
    <dsp:sp modelId="{AAF05599-55AB-42DA-B870-B959AB491CC4}">
      <dsp:nvSpPr>
        <dsp:cNvPr id="0" name=""/>
        <dsp:cNvSpPr/>
      </dsp:nvSpPr>
      <dsp:spPr>
        <a:xfrm rot="21385374">
          <a:off x="5973421" y="2390761"/>
          <a:ext cx="908075" cy="23283"/>
        </a:xfrm>
        <a:custGeom>
          <a:avLst/>
          <a:gdLst/>
          <a:ahLst/>
          <a:cxnLst/>
          <a:rect l="0" t="0" r="0" b="0"/>
          <a:pathLst>
            <a:path>
              <a:moveTo>
                <a:pt x="0" y="11641"/>
              </a:moveTo>
              <a:lnTo>
                <a:pt x="908075" y="1164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404757" y="2379701"/>
        <a:ext cx="45403" cy="45403"/>
      </dsp:txXfrm>
    </dsp:sp>
    <dsp:sp modelId="{0717CB76-3446-496C-AA34-D9CBDED41977}">
      <dsp:nvSpPr>
        <dsp:cNvPr id="0" name=""/>
        <dsp:cNvSpPr/>
      </dsp:nvSpPr>
      <dsp:spPr>
        <a:xfrm>
          <a:off x="6876759" y="1728195"/>
          <a:ext cx="1769720" cy="1181609"/>
        </a:xfrm>
        <a:prstGeom prst="ellipse">
          <a:avLst/>
        </a:prstGeom>
        <a:gradFill rotWithShape="0">
          <a:gsLst>
            <a:gs pos="0">
              <a:schemeClr val="accent3">
                <a:hueOff val="1537595"/>
                <a:satOff val="10284"/>
                <a:lumOff val="-7843"/>
                <a:alphaOff val="0"/>
                <a:shade val="15000"/>
                <a:satMod val="180000"/>
              </a:schemeClr>
            </a:gs>
            <a:gs pos="50000">
              <a:schemeClr val="accent3">
                <a:hueOff val="1537595"/>
                <a:satOff val="10284"/>
                <a:lumOff val="-7843"/>
                <a:alphaOff val="0"/>
                <a:shade val="45000"/>
                <a:satMod val="170000"/>
              </a:schemeClr>
            </a:gs>
            <a:gs pos="70000">
              <a:schemeClr val="accent3">
                <a:hueOff val="1537595"/>
                <a:satOff val="10284"/>
                <a:lumOff val="-7843"/>
                <a:alphaOff val="0"/>
                <a:tint val="99000"/>
                <a:shade val="65000"/>
                <a:satMod val="155000"/>
              </a:schemeClr>
            </a:gs>
            <a:gs pos="100000">
              <a:schemeClr val="accent3">
                <a:hueOff val="1537595"/>
                <a:satOff val="10284"/>
                <a:lumOff val="-7843"/>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Compost your food waste.</a:t>
          </a:r>
          <a:endParaRPr lang="en-GB" sz="1600" b="1" kern="1200" dirty="0"/>
        </a:p>
      </dsp:txBody>
      <dsp:txXfrm>
        <a:off x="7135928" y="1901238"/>
        <a:ext cx="1251382" cy="835523"/>
      </dsp:txXfrm>
    </dsp:sp>
    <dsp:sp modelId="{1675D2FA-C84A-4944-BCDA-81AB22C78C1D}">
      <dsp:nvSpPr>
        <dsp:cNvPr id="0" name=""/>
        <dsp:cNvSpPr/>
      </dsp:nvSpPr>
      <dsp:spPr>
        <a:xfrm rot="1446422">
          <a:off x="5687227" y="3250702"/>
          <a:ext cx="1059430" cy="23283"/>
        </a:xfrm>
        <a:custGeom>
          <a:avLst/>
          <a:gdLst/>
          <a:ahLst/>
          <a:cxnLst/>
          <a:rect l="0" t="0" r="0" b="0"/>
          <a:pathLst>
            <a:path>
              <a:moveTo>
                <a:pt x="0" y="11641"/>
              </a:moveTo>
              <a:lnTo>
                <a:pt x="1059430" y="1164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6190457" y="3235858"/>
        <a:ext cx="52971" cy="52971"/>
      </dsp:txXfrm>
    </dsp:sp>
    <dsp:sp modelId="{EB95A632-288A-4637-A660-C8CFB7E5E37A}">
      <dsp:nvSpPr>
        <dsp:cNvPr id="0" name=""/>
        <dsp:cNvSpPr/>
      </dsp:nvSpPr>
      <dsp:spPr>
        <a:xfrm>
          <a:off x="6483041" y="3182247"/>
          <a:ext cx="2301934" cy="1428380"/>
        </a:xfrm>
        <a:prstGeom prst="ellipse">
          <a:avLst/>
        </a:prstGeom>
        <a:gradFill rotWithShape="0">
          <a:gsLst>
            <a:gs pos="0">
              <a:schemeClr val="accent3">
                <a:hueOff val="2306393"/>
                <a:satOff val="15426"/>
                <a:lumOff val="-11765"/>
                <a:alphaOff val="0"/>
                <a:shade val="15000"/>
                <a:satMod val="180000"/>
              </a:schemeClr>
            </a:gs>
            <a:gs pos="50000">
              <a:schemeClr val="accent3">
                <a:hueOff val="2306393"/>
                <a:satOff val="15426"/>
                <a:lumOff val="-11765"/>
                <a:alphaOff val="0"/>
                <a:shade val="45000"/>
                <a:satMod val="170000"/>
              </a:schemeClr>
            </a:gs>
            <a:gs pos="70000">
              <a:schemeClr val="accent3">
                <a:hueOff val="2306393"/>
                <a:satOff val="15426"/>
                <a:lumOff val="-11765"/>
                <a:alphaOff val="0"/>
                <a:tint val="99000"/>
                <a:shade val="65000"/>
                <a:satMod val="155000"/>
              </a:schemeClr>
            </a:gs>
            <a:gs pos="100000">
              <a:schemeClr val="accent3">
                <a:hueOff val="2306393"/>
                <a:satOff val="15426"/>
                <a:lumOff val="-11765"/>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Switch off your lights when you leave the room.</a:t>
          </a:r>
          <a:endParaRPr lang="en-GB" sz="1600" b="1" kern="1200" dirty="0"/>
        </a:p>
      </dsp:txBody>
      <dsp:txXfrm>
        <a:off x="6820151" y="3391428"/>
        <a:ext cx="1627714" cy="1010018"/>
      </dsp:txXfrm>
    </dsp:sp>
    <dsp:sp modelId="{383E8EE1-FF1F-4010-A102-DA00C8996836}">
      <dsp:nvSpPr>
        <dsp:cNvPr id="0" name=""/>
        <dsp:cNvSpPr/>
      </dsp:nvSpPr>
      <dsp:spPr>
        <a:xfrm rot="5277274">
          <a:off x="4405833" y="3633406"/>
          <a:ext cx="381797" cy="23283"/>
        </a:xfrm>
        <a:custGeom>
          <a:avLst/>
          <a:gdLst/>
          <a:ahLst/>
          <a:cxnLst/>
          <a:rect l="0" t="0" r="0" b="0"/>
          <a:pathLst>
            <a:path>
              <a:moveTo>
                <a:pt x="0" y="11641"/>
              </a:moveTo>
              <a:lnTo>
                <a:pt x="381797" y="1164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587187" y="3635502"/>
        <a:ext cx="19089" cy="19089"/>
      </dsp:txXfrm>
    </dsp:sp>
    <dsp:sp modelId="{38D15D26-292E-48D4-B5AF-A6CAD0D418A7}">
      <dsp:nvSpPr>
        <dsp:cNvPr id="0" name=""/>
        <dsp:cNvSpPr/>
      </dsp:nvSpPr>
      <dsp:spPr>
        <a:xfrm>
          <a:off x="3182853" y="3835757"/>
          <a:ext cx="2884409" cy="1204802"/>
        </a:xfrm>
        <a:prstGeom prst="ellipse">
          <a:avLst/>
        </a:prstGeom>
        <a:gradFill rotWithShape="0">
          <a:gsLst>
            <a:gs pos="0">
              <a:schemeClr val="accent3">
                <a:hueOff val="3075191"/>
                <a:satOff val="20568"/>
                <a:lumOff val="-15686"/>
                <a:alphaOff val="0"/>
                <a:shade val="15000"/>
                <a:satMod val="180000"/>
              </a:schemeClr>
            </a:gs>
            <a:gs pos="50000">
              <a:schemeClr val="accent3">
                <a:hueOff val="3075191"/>
                <a:satOff val="20568"/>
                <a:lumOff val="-15686"/>
                <a:alphaOff val="0"/>
                <a:shade val="45000"/>
                <a:satMod val="170000"/>
              </a:schemeClr>
            </a:gs>
            <a:gs pos="70000">
              <a:schemeClr val="accent3">
                <a:hueOff val="3075191"/>
                <a:satOff val="20568"/>
                <a:lumOff val="-15686"/>
                <a:alphaOff val="0"/>
                <a:tint val="99000"/>
                <a:shade val="65000"/>
                <a:satMod val="155000"/>
              </a:schemeClr>
            </a:gs>
            <a:gs pos="100000">
              <a:schemeClr val="accent3">
                <a:hueOff val="3075191"/>
                <a:satOff val="20568"/>
                <a:lumOff val="-15686"/>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Don’t tumble dry your washing – hang it out instead.</a:t>
          </a:r>
          <a:endParaRPr lang="en-GB" sz="1600" b="1" kern="1200" dirty="0"/>
        </a:p>
      </dsp:txBody>
      <dsp:txXfrm>
        <a:off x="3605265" y="4012196"/>
        <a:ext cx="2039585" cy="851924"/>
      </dsp:txXfrm>
    </dsp:sp>
    <dsp:sp modelId="{9AA35B3E-6E8A-4825-A971-95380F7CB2C3}">
      <dsp:nvSpPr>
        <dsp:cNvPr id="0" name=""/>
        <dsp:cNvSpPr/>
      </dsp:nvSpPr>
      <dsp:spPr>
        <a:xfrm rot="9346789">
          <a:off x="2125511" y="3305761"/>
          <a:ext cx="1313926" cy="23283"/>
        </a:xfrm>
        <a:custGeom>
          <a:avLst/>
          <a:gdLst/>
          <a:ahLst/>
          <a:cxnLst/>
          <a:rect l="0" t="0" r="0" b="0"/>
          <a:pathLst>
            <a:path>
              <a:moveTo>
                <a:pt x="0" y="11641"/>
              </a:moveTo>
              <a:lnTo>
                <a:pt x="1313926" y="1164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749626" y="3284555"/>
        <a:ext cx="65696" cy="65696"/>
      </dsp:txXfrm>
    </dsp:sp>
    <dsp:sp modelId="{4D326CB3-DE8F-4715-B3EB-C4E08131AA0F}">
      <dsp:nvSpPr>
        <dsp:cNvPr id="0" name=""/>
        <dsp:cNvSpPr/>
      </dsp:nvSpPr>
      <dsp:spPr>
        <a:xfrm>
          <a:off x="0" y="3394483"/>
          <a:ext cx="2523456" cy="1214029"/>
        </a:xfrm>
        <a:prstGeom prst="ellipse">
          <a:avLst/>
        </a:prstGeom>
        <a:gradFill rotWithShape="0">
          <a:gsLst>
            <a:gs pos="0">
              <a:schemeClr val="accent3">
                <a:hueOff val="3843988"/>
                <a:satOff val="25710"/>
                <a:lumOff val="-19608"/>
                <a:alphaOff val="0"/>
                <a:shade val="15000"/>
                <a:satMod val="180000"/>
              </a:schemeClr>
            </a:gs>
            <a:gs pos="50000">
              <a:schemeClr val="accent3">
                <a:hueOff val="3843988"/>
                <a:satOff val="25710"/>
                <a:lumOff val="-19608"/>
                <a:alphaOff val="0"/>
                <a:shade val="45000"/>
                <a:satMod val="170000"/>
              </a:schemeClr>
            </a:gs>
            <a:gs pos="70000">
              <a:schemeClr val="accent3">
                <a:hueOff val="3843988"/>
                <a:satOff val="25710"/>
                <a:lumOff val="-19608"/>
                <a:alphaOff val="0"/>
                <a:tint val="99000"/>
                <a:shade val="65000"/>
                <a:satMod val="155000"/>
              </a:schemeClr>
            </a:gs>
            <a:gs pos="100000">
              <a:schemeClr val="accent3">
                <a:hueOff val="3843988"/>
                <a:satOff val="25710"/>
                <a:lumOff val="-19608"/>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Choose electronic bills and statements.</a:t>
          </a:r>
          <a:endParaRPr lang="en-GB" sz="1600" b="1" kern="1200" dirty="0"/>
        </a:p>
      </dsp:txBody>
      <dsp:txXfrm>
        <a:off x="369552" y="3572273"/>
        <a:ext cx="1784352" cy="858449"/>
      </dsp:txXfrm>
    </dsp:sp>
    <dsp:sp modelId="{32FB72DF-A9AA-4C19-8B1E-8A3DE56ADC6A}">
      <dsp:nvSpPr>
        <dsp:cNvPr id="0" name=""/>
        <dsp:cNvSpPr/>
      </dsp:nvSpPr>
      <dsp:spPr>
        <a:xfrm rot="10904378">
          <a:off x="2348584" y="2452588"/>
          <a:ext cx="785458" cy="23283"/>
        </a:xfrm>
        <a:custGeom>
          <a:avLst/>
          <a:gdLst/>
          <a:ahLst/>
          <a:cxnLst/>
          <a:rect l="0" t="0" r="0" b="0"/>
          <a:pathLst>
            <a:path>
              <a:moveTo>
                <a:pt x="0" y="11641"/>
              </a:moveTo>
              <a:lnTo>
                <a:pt x="785458" y="1164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721677" y="2444593"/>
        <a:ext cx="39272" cy="39272"/>
      </dsp:txXfrm>
    </dsp:sp>
    <dsp:sp modelId="{846EC3FB-3974-4459-8B08-0C546C602CAA}">
      <dsp:nvSpPr>
        <dsp:cNvPr id="0" name=""/>
        <dsp:cNvSpPr/>
      </dsp:nvSpPr>
      <dsp:spPr>
        <a:xfrm>
          <a:off x="36006" y="1584177"/>
          <a:ext cx="2313786" cy="1666050"/>
        </a:xfrm>
        <a:prstGeom prst="ellipse">
          <a:avLst/>
        </a:prstGeom>
        <a:gradFill rotWithShape="0">
          <a:gsLst>
            <a:gs pos="0">
              <a:schemeClr val="accent3">
                <a:hueOff val="4612786"/>
                <a:satOff val="30852"/>
                <a:lumOff val="-23529"/>
                <a:alphaOff val="0"/>
                <a:shade val="15000"/>
                <a:satMod val="180000"/>
              </a:schemeClr>
            </a:gs>
            <a:gs pos="50000">
              <a:schemeClr val="accent3">
                <a:hueOff val="4612786"/>
                <a:satOff val="30852"/>
                <a:lumOff val="-23529"/>
                <a:alphaOff val="0"/>
                <a:shade val="45000"/>
                <a:satMod val="170000"/>
              </a:schemeClr>
            </a:gs>
            <a:gs pos="70000">
              <a:schemeClr val="accent3">
                <a:hueOff val="4612786"/>
                <a:satOff val="30852"/>
                <a:lumOff val="-23529"/>
                <a:alphaOff val="0"/>
                <a:tint val="99000"/>
                <a:shade val="65000"/>
                <a:satMod val="155000"/>
              </a:schemeClr>
            </a:gs>
            <a:gs pos="100000">
              <a:schemeClr val="accent3">
                <a:hueOff val="4612786"/>
                <a:satOff val="30852"/>
                <a:lumOff val="-23529"/>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Ride a bike instead of taking the car when making short trips.</a:t>
          </a:r>
          <a:endParaRPr lang="en-GB" sz="1600" b="1" kern="1200" dirty="0"/>
        </a:p>
      </dsp:txBody>
      <dsp:txXfrm>
        <a:off x="374852" y="1828164"/>
        <a:ext cx="1636094" cy="1178076"/>
      </dsp:txXfrm>
    </dsp:sp>
    <dsp:sp modelId="{AB873DE0-8EA5-474A-AB6C-503F45A8C014}">
      <dsp:nvSpPr>
        <dsp:cNvPr id="0" name=""/>
        <dsp:cNvSpPr/>
      </dsp:nvSpPr>
      <dsp:spPr>
        <a:xfrm rot="12471899">
          <a:off x="2017458" y="1566547"/>
          <a:ext cx="1517751" cy="23283"/>
        </a:xfrm>
        <a:custGeom>
          <a:avLst/>
          <a:gdLst/>
          <a:ahLst/>
          <a:cxnLst/>
          <a:rect l="0" t="0" r="0" b="0"/>
          <a:pathLst>
            <a:path>
              <a:moveTo>
                <a:pt x="0" y="11641"/>
              </a:moveTo>
              <a:lnTo>
                <a:pt x="1517751" y="11641"/>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2738390" y="1540245"/>
        <a:ext cx="75887" cy="75887"/>
      </dsp:txXfrm>
    </dsp:sp>
    <dsp:sp modelId="{D113DA7E-A31C-4934-AA9A-2A9283707C31}">
      <dsp:nvSpPr>
        <dsp:cNvPr id="0" name=""/>
        <dsp:cNvSpPr/>
      </dsp:nvSpPr>
      <dsp:spPr>
        <a:xfrm>
          <a:off x="140563" y="144012"/>
          <a:ext cx="2271707" cy="1282370"/>
        </a:xfrm>
        <a:prstGeom prst="ellipse">
          <a:avLst/>
        </a:prstGeom>
        <a:gradFill rotWithShape="0">
          <a:gsLst>
            <a:gs pos="0">
              <a:schemeClr val="accent3">
                <a:hueOff val="5381584"/>
                <a:satOff val="35994"/>
                <a:lumOff val="-27451"/>
                <a:alphaOff val="0"/>
                <a:shade val="15000"/>
                <a:satMod val="180000"/>
              </a:schemeClr>
            </a:gs>
            <a:gs pos="50000">
              <a:schemeClr val="accent3">
                <a:hueOff val="5381584"/>
                <a:satOff val="35994"/>
                <a:lumOff val="-27451"/>
                <a:alphaOff val="0"/>
                <a:shade val="45000"/>
                <a:satMod val="170000"/>
              </a:schemeClr>
            </a:gs>
            <a:gs pos="70000">
              <a:schemeClr val="accent3">
                <a:hueOff val="5381584"/>
                <a:satOff val="35994"/>
                <a:lumOff val="-27451"/>
                <a:alphaOff val="0"/>
                <a:tint val="99000"/>
                <a:shade val="65000"/>
                <a:satMod val="155000"/>
              </a:schemeClr>
            </a:gs>
            <a:gs pos="100000">
              <a:schemeClr val="accent3">
                <a:hueOff val="5381584"/>
                <a:satOff val="35994"/>
                <a:lumOff val="-27451"/>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b="1" kern="1200" dirty="0" smtClean="0"/>
            <a:t>Replace your light bulbs with energy saving ones.</a:t>
          </a:r>
          <a:endParaRPr lang="en-GB" sz="1600" b="1" kern="1200" dirty="0"/>
        </a:p>
      </dsp:txBody>
      <dsp:txXfrm>
        <a:off x="473247" y="331811"/>
        <a:ext cx="1606339" cy="9067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8E67E94D-A201-4A6C-8FAB-9957577D5D98}" type="datetimeFigureOut">
              <a:rPr lang="en-US"/>
              <a:pPr>
                <a:defRPr/>
              </a:pPr>
              <a:t>7/14/2011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D6CD2649-8F83-481E-AC4B-115CE82C015D}" type="slidenum">
              <a:rPr lang="en-GB"/>
              <a:pPr>
                <a:defRPr/>
              </a:pPr>
              <a:t>‹#›</a:t>
            </a:fld>
            <a:endParaRPr lang="en-GB"/>
          </a:p>
        </p:txBody>
      </p:sp>
    </p:spTree>
    <p:extLst>
      <p:ext uri="{BB962C8B-B14F-4D97-AF65-F5344CB8AC3E}">
        <p14:creationId xmlns:p14="http://schemas.microsoft.com/office/powerpoint/2010/main" val="3021015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716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7B85CB23-6E01-4BA5-8535-0A3CC6FC14AC}" type="slidenum">
              <a:rPr lang="en-US"/>
              <a:pPr>
                <a:defRPr/>
              </a:pPr>
              <a:t>‹#›</a:t>
            </a:fld>
            <a:endParaRPr lang="en-US"/>
          </a:p>
        </p:txBody>
      </p:sp>
    </p:spTree>
    <p:extLst>
      <p:ext uri="{BB962C8B-B14F-4D97-AF65-F5344CB8AC3E}">
        <p14:creationId xmlns:p14="http://schemas.microsoft.com/office/powerpoint/2010/main" val="1785289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p:txBody>
          <a:bodyPr/>
          <a:lstStyle/>
          <a:p>
            <a:pPr>
              <a:defRPr/>
            </a:pPr>
            <a:fld id="{C4D18C89-6FB4-4C0A-A40A-D5EE148D585F}" type="slidenum">
              <a:rPr lang="en-US" smtClean="0"/>
              <a:pPr>
                <a:defRPr/>
              </a:pPr>
              <a:t>1</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C6550A12-E5C3-4CBE-83E7-11991D187E17}" type="slidenum">
              <a:rPr lang="en-US">
                <a:solidFill>
                  <a:prstClr val="black"/>
                </a:solidFill>
              </a:rPr>
              <a:pPr>
                <a:def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AA0EB7BF-28D6-4192-BB82-0EB35E45A7E3}" type="slidenum">
              <a:rPr lang="en-US">
                <a:solidFill>
                  <a:prstClr val="black"/>
                </a:solidFill>
              </a:rPr>
              <a:pPr>
                <a:defRPr/>
              </a:pPr>
              <a:t>19</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6F6FBB27-4ACB-46FF-B45A-6D16CCB72056}" type="slidenum">
              <a:rPr lang="en-US">
                <a:solidFill>
                  <a:prstClr val="black"/>
                </a:solidFill>
              </a:rPr>
              <a:pPr>
                <a:defRPr/>
              </a:pPr>
              <a:t>20</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endParaRPr lang="en-GB" smtClean="0"/>
          </a:p>
        </p:txBody>
      </p:sp>
      <p:sp>
        <p:nvSpPr>
          <p:cNvPr id="77828" name="Slide Number Placeholder 3"/>
          <p:cNvSpPr>
            <a:spLocks noGrp="1"/>
          </p:cNvSpPr>
          <p:nvPr>
            <p:ph type="sldNum" sz="quarter" idx="5"/>
          </p:nvPr>
        </p:nvSpPr>
        <p:spPr/>
        <p:txBody>
          <a:bodyPr/>
          <a:lstStyle/>
          <a:p>
            <a:pPr>
              <a:defRPr/>
            </a:pPr>
            <a:fld id="{7A5492AB-2F9A-4B8A-B3A6-0CD5FD89FB00}" type="slidenum">
              <a:rPr lang="en-US" smtClean="0"/>
              <a:pPr>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solidFill>
                  <a:prstClr val="black"/>
                </a:solidFill>
              </a:rPr>
              <a:pPr>
                <a:defRPr/>
              </a:pPr>
              <a:t>27</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0000"/>
                </a:solidFill>
              </a:rPr>
              <a:t>Take time to think about the questions in this presentation. The suggestions made are not designed to be the ‘correct’ answers, nor are they an exhaustive list. They are simply triggers for ways in which you might think about your experiences.</a:t>
            </a:r>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000000"/>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smtClean="0">
              <a:solidFill>
                <a:srgbClr val="000000"/>
              </a:solidFill>
            </a:endParaRPr>
          </a:p>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solidFill>
                  <a:prstClr val="black"/>
                </a:solidFill>
              </a:rPr>
              <a:pPr>
                <a:def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Practical Action, Bangladesh,</a:t>
            </a:r>
            <a:r>
              <a:rPr lang="en-GB" baseline="0" dirty="0" smtClean="0"/>
              <a:t> has worked with </a:t>
            </a:r>
            <a:r>
              <a:rPr lang="en-GB" dirty="0" err="1" smtClean="0"/>
              <a:t>Shakina</a:t>
            </a:r>
            <a:r>
              <a:rPr lang="en-GB" dirty="0" smtClean="0"/>
              <a:t> and her friends to develop ways of using how to use sand bars temporarily</a:t>
            </a:r>
            <a:r>
              <a:rPr lang="en-GB" baseline="0" dirty="0" smtClean="0"/>
              <a:t> </a:t>
            </a:r>
            <a:r>
              <a:rPr lang="en-GB" dirty="0" smtClean="0"/>
              <a:t>exposed in</a:t>
            </a:r>
            <a:r>
              <a:rPr lang="en-GB" baseline="0" dirty="0" smtClean="0"/>
              <a:t> the dry season to cultivate a crop of watermelons</a:t>
            </a:r>
            <a:endParaRPr lang="en-GB" dirty="0"/>
          </a:p>
        </p:txBody>
      </p:sp>
      <p:sp>
        <p:nvSpPr>
          <p:cNvPr id="4" name="Slide Number Placeholder 3"/>
          <p:cNvSpPr>
            <a:spLocks noGrp="1"/>
          </p:cNvSpPr>
          <p:nvPr>
            <p:ph type="sldNum" sz="quarter" idx="10"/>
          </p:nvPr>
        </p:nvSpPr>
        <p:spPr/>
        <p:txBody>
          <a:bodyPr/>
          <a:lstStyle/>
          <a:p>
            <a:pPr>
              <a:defRPr/>
            </a:pPr>
            <a:fld id="{7B85CB23-6E01-4BA5-8535-0A3CC6FC14A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5.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9.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6.xml"/><Relationship Id="rId1" Type="http://schemas.openxmlformats.org/officeDocument/2006/relationships/themeOverride" Target="../theme/themeOverride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7"/>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cstate="print"/>
          <a:srcRect/>
          <a:stretch>
            <a:fillRect/>
          </a:stretch>
        </p:blipFill>
        <p:spPr bwMode="auto">
          <a:xfrm>
            <a:off x="7643813" y="214313"/>
            <a:ext cx="1065212" cy="809625"/>
          </a:xfrm>
          <a:prstGeom prst="rect">
            <a:avLst/>
          </a:prstGeom>
          <a:noFill/>
          <a:ln w="9525">
            <a:noFill/>
            <a:miter lim="800000"/>
            <a:headEnd/>
            <a:tailEnd/>
          </a:ln>
        </p:spPr>
      </p:pic>
      <p:sp>
        <p:nvSpPr>
          <p:cNvPr id="12" name="TextBox 11"/>
          <p:cNvSpPr txBox="1"/>
          <p:nvPr userDrawn="1"/>
        </p:nvSpPr>
        <p:spPr>
          <a:xfrm>
            <a:off x="6572250" y="6429375"/>
            <a:ext cx="1785938" cy="538163"/>
          </a:xfrm>
          <a:prstGeom prst="rect">
            <a:avLst/>
          </a:prstGeom>
          <a:noFill/>
        </p:spPr>
        <p:txBody>
          <a:bodyPr>
            <a:spAutoFit/>
          </a:bodyPr>
          <a:lstStyle/>
          <a:p>
            <a:pPr>
              <a:defRPr/>
            </a:pPr>
            <a:r>
              <a:rPr lang="en-GB" sz="1100" dirty="0">
                <a:cs typeface="+mn-cs"/>
              </a:rPr>
              <a:t>© One World Week </a:t>
            </a:r>
            <a:r>
              <a:rPr lang="en-GB" sz="1100" dirty="0" smtClean="0">
                <a:cs typeface="+mn-cs"/>
              </a:rPr>
              <a:t>2011</a:t>
            </a:r>
            <a:endParaRPr lang="en-GB" sz="1100" dirty="0">
              <a:cs typeface="+mn-cs"/>
            </a:endParaRPr>
          </a:p>
          <a:p>
            <a:pPr>
              <a:defRPr/>
            </a:pPr>
            <a:endParaRPr lang="en-GB" dirty="0">
              <a:cs typeface="+mn-cs"/>
            </a:endParaRPr>
          </a:p>
        </p:txBody>
      </p:sp>
      <p:pic>
        <p:nvPicPr>
          <p:cNvPr id="13" name="Picture 2"/>
          <p:cNvPicPr>
            <a:picLocks noChangeAspect="1" noChangeArrowheads="1"/>
          </p:cNvPicPr>
          <p:nvPr userDrawn="1"/>
        </p:nvPicPr>
        <p:blipFill>
          <a:blip r:embed="rId4" cstate="print"/>
          <a:srcRect/>
          <a:stretch>
            <a:fillRect/>
          </a:stretch>
        </p:blipFill>
        <p:spPr bwMode="auto">
          <a:xfrm>
            <a:off x="8429625" y="6357938"/>
            <a:ext cx="471488" cy="354012"/>
          </a:xfrm>
          <a:prstGeom prst="rect">
            <a:avLst/>
          </a:prstGeom>
          <a:noFill/>
          <a:ln w="9525">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Right Triangle 6"/>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cs typeface="+mn-cs"/>
              </a:defRPr>
            </a:lvl1pPr>
            <a:extLst/>
          </a:lstStyle>
          <a:p>
            <a:pPr>
              <a:defRPr/>
            </a:pPr>
            <a:fld id="{5F721D5F-D916-4B68-80D4-6FA5AA8D4708}" type="datetimeFigureOut">
              <a:rPr lang="en-US"/>
              <a:pPr>
                <a:defRPr/>
              </a:pPr>
              <a:t>7/14/2011</a:t>
            </a:fld>
            <a:endParaRPr lang="en-GB"/>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cs typeface="+mn-cs"/>
              </a:defRPr>
            </a:lvl1pPr>
            <a:extLst/>
          </a:lstStyle>
          <a:p>
            <a:pPr>
              <a:defRPr/>
            </a:pPr>
            <a:endParaRPr lang="en-US"/>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cs typeface="+mn-cs"/>
              </a:defRPr>
            </a:lvl1pPr>
            <a:extLst/>
          </a:lstStyle>
          <a:p>
            <a:pPr>
              <a:defRPr/>
            </a:pPr>
            <a:fld id="{4E13DD9B-48A9-415B-B0A2-F587F2FB2C1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7EC6E39-86E2-42FC-97D4-EFF697DCAE22}" type="datetimeFigureOut">
              <a:rPr lang="en-US"/>
              <a:pPr>
                <a:defRPr/>
              </a:pPr>
              <a:t>7/14/2011</a:t>
            </a:fld>
            <a:endParaRPr lang="en-GB"/>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4E2E3FD-74AB-450A-9DB4-2C162486BB5B}" type="slidenum">
              <a:rPr lang="en-US"/>
              <a:pPr>
                <a:defRPr/>
              </a:pPr>
              <a:t>‹#›</a:t>
            </a:fld>
            <a:endParaRPr lang="en-US"/>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4FC19B9-3FCE-4BB9-AFEC-F2781A584682}" type="datetimeFigureOut">
              <a:rPr lang="en-US"/>
              <a:pPr>
                <a:defRPr/>
              </a:pPr>
              <a:t>7/14/2011</a:t>
            </a:fld>
            <a:endParaRPr lang="en-GB"/>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07F50AFE-C0E2-4D7F-A00E-2380F54DF2D7}" type="slidenum">
              <a:rPr lang="en-US"/>
              <a:pPr>
                <a:defRPr/>
              </a:pPr>
              <a:t>‹#›</a:t>
            </a:fld>
            <a:endParaRPr lang="en-US"/>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7"/>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43813" y="214313"/>
            <a:ext cx="1065212" cy="809625"/>
          </a:xfrm>
          <a:prstGeom prst="rect">
            <a:avLst/>
          </a:prstGeom>
          <a:noFill/>
          <a:ln w="9525">
            <a:noFill/>
            <a:miter lim="800000"/>
            <a:headEnd/>
            <a:tailEnd/>
          </a:ln>
        </p:spPr>
      </p:pic>
      <p:sp>
        <p:nvSpPr>
          <p:cNvPr id="12" name="TextBox 11"/>
          <p:cNvSpPr txBox="1"/>
          <p:nvPr userDrawn="1"/>
        </p:nvSpPr>
        <p:spPr>
          <a:xfrm>
            <a:off x="6572250" y="6429375"/>
            <a:ext cx="1785938" cy="538163"/>
          </a:xfrm>
          <a:prstGeom prst="rect">
            <a:avLst/>
          </a:prstGeom>
          <a:noFill/>
        </p:spPr>
        <p:txBody>
          <a:bodyPr>
            <a:spAutoFit/>
          </a:bodyPr>
          <a:lstStyle/>
          <a:p>
            <a:pPr>
              <a:defRPr/>
            </a:pPr>
            <a:r>
              <a:rPr lang="en-GB" sz="1100" dirty="0">
                <a:solidFill>
                  <a:srgbClr val="284E1B"/>
                </a:solidFill>
              </a:rPr>
              <a:t>© One World Week </a:t>
            </a:r>
            <a:r>
              <a:rPr lang="en-GB" sz="1100" dirty="0" smtClean="0">
                <a:solidFill>
                  <a:srgbClr val="284E1B"/>
                </a:solidFill>
              </a:rPr>
              <a:t>2011</a:t>
            </a:r>
            <a:endParaRPr lang="en-GB" sz="1100" dirty="0">
              <a:solidFill>
                <a:srgbClr val="284E1B"/>
              </a:solidFill>
            </a:endParaRPr>
          </a:p>
          <a:p>
            <a:pPr>
              <a:defRPr/>
            </a:pPr>
            <a:endParaRPr lang="en-GB" dirty="0">
              <a:solidFill>
                <a:srgbClr val="284E1B"/>
              </a:solidFill>
            </a:endParaRPr>
          </a:p>
        </p:txBody>
      </p:sp>
      <p:pic>
        <p:nvPicPr>
          <p:cNvPr id="13"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29625" y="6357938"/>
            <a:ext cx="471488" cy="354012"/>
          </a:xfrm>
          <a:prstGeom prst="rect">
            <a:avLst/>
          </a:prstGeom>
          <a:noFill/>
          <a:ln w="9525">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Tree>
    <p:extLst>
      <p:ext uri="{BB962C8B-B14F-4D97-AF65-F5344CB8AC3E}">
        <p14:creationId xmlns:p14="http://schemas.microsoft.com/office/powerpoint/2010/main" val="2297523366"/>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4" name="Group 17"/>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6" name="Freeform 5"/>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43813" y="214313"/>
            <a:ext cx="1065212" cy="809625"/>
          </a:xfrm>
          <a:prstGeom prst="rect">
            <a:avLst/>
          </a:prstGeom>
          <a:noFill/>
          <a:ln w="9525">
            <a:noFill/>
            <a:miter lim="800000"/>
            <a:headEnd/>
            <a:tailEnd/>
          </a:ln>
        </p:spPr>
      </p:pic>
      <p:pic>
        <p:nvPicPr>
          <p:cNvPr id="12"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29625" y="6357938"/>
            <a:ext cx="471488" cy="354012"/>
          </a:xfrm>
          <a:prstGeom prst="rect">
            <a:avLst/>
          </a:prstGeom>
          <a:noFill/>
          <a:ln w="9525">
            <a:noFill/>
            <a:miter lim="800000"/>
            <a:headEnd/>
            <a:tailEnd/>
          </a:ln>
        </p:spPr>
      </p:pic>
      <p:sp>
        <p:nvSpPr>
          <p:cNvPr id="13" name="TextBox 12"/>
          <p:cNvSpPr txBox="1"/>
          <p:nvPr userDrawn="1"/>
        </p:nvSpPr>
        <p:spPr>
          <a:xfrm>
            <a:off x="6572250" y="6429375"/>
            <a:ext cx="1785938" cy="538163"/>
          </a:xfrm>
          <a:prstGeom prst="rect">
            <a:avLst/>
          </a:prstGeom>
          <a:noFill/>
        </p:spPr>
        <p:txBody>
          <a:bodyPr>
            <a:spAutoFit/>
          </a:bodyPr>
          <a:lstStyle/>
          <a:p>
            <a:pPr>
              <a:defRPr/>
            </a:pPr>
            <a:r>
              <a:rPr lang="en-GB" sz="1100" dirty="0">
                <a:solidFill>
                  <a:srgbClr val="284E1B"/>
                </a:solidFill>
              </a:rPr>
              <a:t>© One World Week </a:t>
            </a:r>
            <a:r>
              <a:rPr lang="en-GB" sz="1100" dirty="0" smtClean="0">
                <a:solidFill>
                  <a:srgbClr val="284E1B"/>
                </a:solidFill>
              </a:rPr>
              <a:t>2011</a:t>
            </a:r>
            <a:endParaRPr lang="en-GB" sz="1100" dirty="0">
              <a:solidFill>
                <a:srgbClr val="284E1B"/>
              </a:solidFill>
            </a:endParaRPr>
          </a:p>
          <a:p>
            <a:pPr>
              <a:defRPr/>
            </a:pPr>
            <a:endParaRPr lang="en-GB" dirty="0">
              <a:solidFill>
                <a:srgbClr val="284E1B"/>
              </a:solidFill>
            </a:endParaRPr>
          </a:p>
        </p:txBody>
      </p:sp>
      <p:sp>
        <p:nvSpPr>
          <p:cNvPr id="9" name="Title 8"/>
          <p:cNvSpPr>
            <a:spLocks noGrp="1"/>
          </p:cNvSpPr>
          <p:nvPr>
            <p:ph type="ctrTitle"/>
          </p:nvPr>
        </p:nvSpPr>
        <p:spPr>
          <a:xfrm>
            <a:off x="3929058" y="1285860"/>
            <a:ext cx="4529142" cy="3286147"/>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772754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95FF80F-D51B-432D-B59A-87C1BD39777E}" type="slidenum">
              <a:rPr lang="en-US">
                <a:solidFill>
                  <a:srgbClr val="284E1B"/>
                </a:solidFill>
              </a:rPr>
              <a:pPr>
                <a:defRPr/>
              </a:pPr>
              <a:t>‹#›</a:t>
            </a:fld>
            <a:endParaRPr lang="en-US" dirty="0">
              <a:solidFill>
                <a:srgbClr val="284E1B"/>
              </a:solidFill>
            </a:endParaRPr>
          </a:p>
        </p:txBody>
      </p:sp>
    </p:spTree>
    <p:extLst>
      <p:ext uri="{BB962C8B-B14F-4D97-AF65-F5344CB8AC3E}">
        <p14:creationId xmlns:p14="http://schemas.microsoft.com/office/powerpoint/2010/main" val="2688300663"/>
      </p:ext>
    </p:extLst>
  </p:cSld>
  <p:clrMapOvr>
    <a:masterClrMapping/>
  </p:clrMapOvr>
  <p:transition>
    <p:fade thruBlk="1"/>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C633FF0C-7A93-4BF4-9E80-9CDFE7E71C96}" type="datetimeFigureOut">
              <a:rPr lang="en-US">
                <a:solidFill>
                  <a:prstClr val="white"/>
                </a:solidFill>
              </a:rPr>
              <a:pPr>
                <a:defRPr/>
              </a:pPr>
              <a:t>7/14/2011</a:t>
            </a:fld>
            <a:endParaRPr lang="en-GB">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C6065911-3B46-4F9F-99E8-5B455BFF5F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852231894"/>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endParaRPr lang="en-US" dirty="0">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A633812-27A3-4F9D-B97C-5DC102416EC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959953869"/>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06A4DB7A-01D6-44C7-84A9-EEB7A5708DEE}" type="datetimeFigureOut">
              <a:rPr lang="en-US">
                <a:solidFill>
                  <a:srgbClr val="284E1B"/>
                </a:solidFill>
              </a:rPr>
              <a:pPr>
                <a:defRPr/>
              </a:pPr>
              <a:t>7/14/2011</a:t>
            </a:fld>
            <a:endParaRPr lang="en-GB">
              <a:solidFill>
                <a:srgbClr val="284E1B"/>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5AD5D0B3-160C-4E31-A451-ECA98476FF23}"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33815325"/>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AA28A43-B49E-4B7C-B677-E4242E422B8F}" type="datetimeFigureOut">
              <a:rPr lang="en-US">
                <a:solidFill>
                  <a:prstClr val="white"/>
                </a:solidFill>
              </a:rPr>
              <a:pPr>
                <a:defRPr/>
              </a:pPr>
              <a:t>7/14/2011</a:t>
            </a:fld>
            <a:endParaRPr lang="en-GB">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437F49B-7D8A-4D7B-A16F-05E4D8DB2B7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457657437"/>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4" name="Group 17"/>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6" name="Freeform 5"/>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2"/>
          <p:cNvPicPr>
            <a:picLocks noChangeAspect="1" noChangeArrowheads="1"/>
          </p:cNvPicPr>
          <p:nvPr userDrawn="1"/>
        </p:nvPicPr>
        <p:blipFill>
          <a:blip r:embed="rId3" cstate="print"/>
          <a:srcRect/>
          <a:stretch>
            <a:fillRect/>
          </a:stretch>
        </p:blipFill>
        <p:spPr bwMode="auto">
          <a:xfrm>
            <a:off x="7643813" y="214313"/>
            <a:ext cx="1065212" cy="809625"/>
          </a:xfrm>
          <a:prstGeom prst="rect">
            <a:avLst/>
          </a:prstGeom>
          <a:noFill/>
          <a:ln w="9525">
            <a:noFill/>
            <a:miter lim="800000"/>
            <a:headEnd/>
            <a:tailEnd/>
          </a:ln>
        </p:spPr>
      </p:pic>
      <p:pic>
        <p:nvPicPr>
          <p:cNvPr id="12" name="Picture 2"/>
          <p:cNvPicPr>
            <a:picLocks noChangeAspect="1" noChangeArrowheads="1"/>
          </p:cNvPicPr>
          <p:nvPr userDrawn="1"/>
        </p:nvPicPr>
        <p:blipFill>
          <a:blip r:embed="rId4" cstate="print"/>
          <a:srcRect/>
          <a:stretch>
            <a:fillRect/>
          </a:stretch>
        </p:blipFill>
        <p:spPr bwMode="auto">
          <a:xfrm>
            <a:off x="8429625" y="6357938"/>
            <a:ext cx="471488" cy="354012"/>
          </a:xfrm>
          <a:prstGeom prst="rect">
            <a:avLst/>
          </a:prstGeom>
          <a:noFill/>
          <a:ln w="9525">
            <a:noFill/>
            <a:miter lim="800000"/>
            <a:headEnd/>
            <a:tailEnd/>
          </a:ln>
        </p:spPr>
      </p:pic>
      <p:sp>
        <p:nvSpPr>
          <p:cNvPr id="13" name="TextBox 12"/>
          <p:cNvSpPr txBox="1"/>
          <p:nvPr userDrawn="1"/>
        </p:nvSpPr>
        <p:spPr>
          <a:xfrm>
            <a:off x="6572250" y="6429375"/>
            <a:ext cx="1785938" cy="538163"/>
          </a:xfrm>
          <a:prstGeom prst="rect">
            <a:avLst/>
          </a:prstGeom>
          <a:noFill/>
        </p:spPr>
        <p:txBody>
          <a:bodyPr>
            <a:spAutoFit/>
          </a:bodyPr>
          <a:lstStyle/>
          <a:p>
            <a:pPr>
              <a:defRPr/>
            </a:pPr>
            <a:r>
              <a:rPr lang="en-GB" sz="1100" dirty="0">
                <a:cs typeface="+mn-cs"/>
              </a:rPr>
              <a:t>© One World Week </a:t>
            </a:r>
            <a:r>
              <a:rPr lang="en-GB" sz="1100" dirty="0" smtClean="0">
                <a:cs typeface="+mn-cs"/>
              </a:rPr>
              <a:t>2011</a:t>
            </a:r>
            <a:endParaRPr lang="en-GB" sz="1100" dirty="0">
              <a:cs typeface="+mn-cs"/>
            </a:endParaRPr>
          </a:p>
          <a:p>
            <a:pPr>
              <a:defRPr/>
            </a:pPr>
            <a:endParaRPr lang="en-GB" dirty="0">
              <a:cs typeface="+mn-cs"/>
            </a:endParaRPr>
          </a:p>
        </p:txBody>
      </p:sp>
      <p:sp>
        <p:nvSpPr>
          <p:cNvPr id="9" name="Title 8"/>
          <p:cNvSpPr>
            <a:spLocks noGrp="1"/>
          </p:cNvSpPr>
          <p:nvPr>
            <p:ph type="ctrTitle"/>
          </p:nvPr>
        </p:nvSpPr>
        <p:spPr>
          <a:xfrm>
            <a:off x="3929058" y="1285860"/>
            <a:ext cx="4529142" cy="3286147"/>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DD91453-0332-4BB9-B145-B14E2D578968}" type="datetimeFigureOut">
              <a:rPr lang="en-US">
                <a:solidFill>
                  <a:srgbClr val="284E1B"/>
                </a:solidFill>
              </a:rPr>
              <a:pPr>
                <a:defRPr/>
              </a:pPr>
              <a:t>7/14/2011</a:t>
            </a:fld>
            <a:endParaRPr lang="en-GB">
              <a:solidFill>
                <a:srgbClr val="284E1B"/>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4" name="Slide Number Placeholder 3"/>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13C1281D-63F7-4AD8-9F29-B4BF60578C48}"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2885590788"/>
      </p:ext>
    </p:extLst>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43087546-6DD9-4279-8E21-D962330C670E}" type="datetimeFigureOut">
              <a:rPr lang="en-US">
                <a:solidFill>
                  <a:srgbClr val="284E1B"/>
                </a:solidFill>
              </a:rPr>
              <a:pPr>
                <a:defRPr/>
              </a:pPr>
              <a:t>7/14/2011</a:t>
            </a:fld>
            <a:endParaRPr lang="en-GB">
              <a:solidFill>
                <a:srgbClr val="284E1B"/>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BD612688-F200-41F5-B3A4-483152D1BABD}"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1501494543"/>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cs typeface="+mn-cs"/>
              </a:defRPr>
            </a:lvl1pPr>
            <a:extLst/>
          </a:lstStyle>
          <a:p>
            <a:pPr>
              <a:defRPr/>
            </a:pPr>
            <a:fld id="{5F721D5F-D916-4B68-80D4-6FA5AA8D4708}" type="datetimeFigureOut">
              <a:rPr lang="en-US">
                <a:solidFill>
                  <a:prstClr val="white"/>
                </a:solidFill>
              </a:rPr>
              <a:pPr>
                <a:defRPr/>
              </a:pPr>
              <a:t>7/14/2011</a:t>
            </a:fld>
            <a:endParaRPr lang="en-GB">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cs typeface="+mn-cs"/>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cs typeface="+mn-cs"/>
              </a:defRPr>
            </a:lvl1pPr>
            <a:extLst/>
          </a:lstStyle>
          <a:p>
            <a:pPr>
              <a:defRPr/>
            </a:pPr>
            <a:fld id="{4E13DD9B-48A9-415B-B0A2-F587F2FB2C1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01809424"/>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7EC6E39-86E2-42FC-97D4-EFF697DCAE22}"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4E2E3FD-74AB-450A-9DB4-2C162486BB5B}"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1286801894"/>
      </p:ext>
    </p:extLst>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4FC19B9-3FCE-4BB9-AFEC-F2781A584682}"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07F50AFE-C0E2-4D7F-A00E-2380F54DF2D7}"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2613780224"/>
      </p:ext>
    </p:extLst>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7"/>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43813" y="214313"/>
            <a:ext cx="1065212" cy="809625"/>
          </a:xfrm>
          <a:prstGeom prst="rect">
            <a:avLst/>
          </a:prstGeom>
          <a:noFill/>
          <a:ln w="9525">
            <a:noFill/>
            <a:miter lim="800000"/>
            <a:headEnd/>
            <a:tailEnd/>
          </a:ln>
        </p:spPr>
      </p:pic>
      <p:sp>
        <p:nvSpPr>
          <p:cNvPr id="12" name="TextBox 11"/>
          <p:cNvSpPr txBox="1"/>
          <p:nvPr userDrawn="1"/>
        </p:nvSpPr>
        <p:spPr>
          <a:xfrm>
            <a:off x="6572250" y="6429375"/>
            <a:ext cx="1785938" cy="538163"/>
          </a:xfrm>
          <a:prstGeom prst="rect">
            <a:avLst/>
          </a:prstGeom>
          <a:noFill/>
        </p:spPr>
        <p:txBody>
          <a:bodyPr>
            <a:spAutoFit/>
          </a:bodyPr>
          <a:lstStyle/>
          <a:p>
            <a:pPr>
              <a:defRPr/>
            </a:pPr>
            <a:r>
              <a:rPr lang="en-GB" sz="1100" dirty="0">
                <a:solidFill>
                  <a:srgbClr val="284E1B"/>
                </a:solidFill>
              </a:rPr>
              <a:t>© One World Week </a:t>
            </a:r>
            <a:r>
              <a:rPr lang="en-GB" sz="1100" dirty="0" smtClean="0">
                <a:solidFill>
                  <a:srgbClr val="284E1B"/>
                </a:solidFill>
              </a:rPr>
              <a:t>2011</a:t>
            </a:r>
            <a:endParaRPr lang="en-GB" sz="1100" dirty="0">
              <a:solidFill>
                <a:srgbClr val="284E1B"/>
              </a:solidFill>
            </a:endParaRPr>
          </a:p>
          <a:p>
            <a:pPr>
              <a:defRPr/>
            </a:pPr>
            <a:endParaRPr lang="en-GB" dirty="0">
              <a:solidFill>
                <a:srgbClr val="284E1B"/>
              </a:solidFill>
            </a:endParaRPr>
          </a:p>
        </p:txBody>
      </p:sp>
      <p:pic>
        <p:nvPicPr>
          <p:cNvPr id="13"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29625" y="6357938"/>
            <a:ext cx="471488" cy="354012"/>
          </a:xfrm>
          <a:prstGeom prst="rect">
            <a:avLst/>
          </a:prstGeom>
          <a:noFill/>
          <a:ln w="9525">
            <a:noFill/>
            <a:miter lim="800000"/>
            <a:headEnd/>
            <a:tailEnd/>
          </a:ln>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Tree>
    <p:extLst>
      <p:ext uri="{BB962C8B-B14F-4D97-AF65-F5344CB8AC3E}">
        <p14:creationId xmlns:p14="http://schemas.microsoft.com/office/powerpoint/2010/main" val="220175697"/>
      </p:ext>
    </p:extLst>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4" name="Group 17"/>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6" name="Freeform 5"/>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43813" y="214313"/>
            <a:ext cx="1065212" cy="809625"/>
          </a:xfrm>
          <a:prstGeom prst="rect">
            <a:avLst/>
          </a:prstGeom>
          <a:noFill/>
          <a:ln w="9525">
            <a:noFill/>
            <a:miter lim="800000"/>
            <a:headEnd/>
            <a:tailEnd/>
          </a:ln>
        </p:spPr>
      </p:pic>
      <p:pic>
        <p:nvPicPr>
          <p:cNvPr id="12" name="Picture 2"/>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8429625" y="6357938"/>
            <a:ext cx="471488" cy="354012"/>
          </a:xfrm>
          <a:prstGeom prst="rect">
            <a:avLst/>
          </a:prstGeom>
          <a:noFill/>
          <a:ln w="9525">
            <a:noFill/>
            <a:miter lim="800000"/>
            <a:headEnd/>
            <a:tailEnd/>
          </a:ln>
        </p:spPr>
      </p:pic>
      <p:sp>
        <p:nvSpPr>
          <p:cNvPr id="13" name="TextBox 12"/>
          <p:cNvSpPr txBox="1"/>
          <p:nvPr userDrawn="1"/>
        </p:nvSpPr>
        <p:spPr>
          <a:xfrm>
            <a:off x="6572250" y="6429375"/>
            <a:ext cx="1785938" cy="538163"/>
          </a:xfrm>
          <a:prstGeom prst="rect">
            <a:avLst/>
          </a:prstGeom>
          <a:noFill/>
        </p:spPr>
        <p:txBody>
          <a:bodyPr>
            <a:spAutoFit/>
          </a:bodyPr>
          <a:lstStyle/>
          <a:p>
            <a:pPr>
              <a:defRPr/>
            </a:pPr>
            <a:r>
              <a:rPr lang="en-GB" sz="1100" dirty="0">
                <a:solidFill>
                  <a:srgbClr val="284E1B"/>
                </a:solidFill>
              </a:rPr>
              <a:t>© One World Week </a:t>
            </a:r>
            <a:r>
              <a:rPr lang="en-GB" sz="1100" dirty="0" smtClean="0">
                <a:solidFill>
                  <a:srgbClr val="284E1B"/>
                </a:solidFill>
              </a:rPr>
              <a:t>2011</a:t>
            </a:r>
            <a:endParaRPr lang="en-GB" sz="1100" dirty="0">
              <a:solidFill>
                <a:srgbClr val="284E1B"/>
              </a:solidFill>
            </a:endParaRPr>
          </a:p>
          <a:p>
            <a:pPr>
              <a:defRPr/>
            </a:pPr>
            <a:endParaRPr lang="en-GB" dirty="0">
              <a:solidFill>
                <a:srgbClr val="284E1B"/>
              </a:solidFill>
            </a:endParaRPr>
          </a:p>
        </p:txBody>
      </p:sp>
      <p:sp>
        <p:nvSpPr>
          <p:cNvPr id="9" name="Title 8"/>
          <p:cNvSpPr>
            <a:spLocks noGrp="1"/>
          </p:cNvSpPr>
          <p:nvPr>
            <p:ph type="ctrTitle"/>
          </p:nvPr>
        </p:nvSpPr>
        <p:spPr>
          <a:xfrm>
            <a:off x="3929058" y="1285860"/>
            <a:ext cx="4529142" cy="3286147"/>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3307108609"/>
      </p:ext>
    </p:extLst>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95FF80F-D51B-432D-B59A-87C1BD39777E}" type="slidenum">
              <a:rPr lang="en-US">
                <a:solidFill>
                  <a:srgbClr val="284E1B"/>
                </a:solidFill>
              </a:rPr>
              <a:pPr>
                <a:defRPr/>
              </a:pPr>
              <a:t>‹#›</a:t>
            </a:fld>
            <a:endParaRPr lang="en-US" dirty="0">
              <a:solidFill>
                <a:srgbClr val="284E1B"/>
              </a:solidFill>
            </a:endParaRPr>
          </a:p>
        </p:txBody>
      </p:sp>
    </p:spTree>
    <p:extLst>
      <p:ext uri="{BB962C8B-B14F-4D97-AF65-F5344CB8AC3E}">
        <p14:creationId xmlns:p14="http://schemas.microsoft.com/office/powerpoint/2010/main" val="1461026892"/>
      </p:ext>
    </p:extLst>
  </p:cSld>
  <p:clrMapOvr>
    <a:masterClrMapping/>
  </p:clrMapOvr>
  <p:transition>
    <p:fade thruBlk="1"/>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C633FF0C-7A93-4BF4-9E80-9CDFE7E71C96}" type="datetimeFigureOut">
              <a:rPr lang="en-US">
                <a:solidFill>
                  <a:prstClr val="white"/>
                </a:solidFill>
              </a:rPr>
              <a:pPr>
                <a:defRPr/>
              </a:pPr>
              <a:t>7/14/2011</a:t>
            </a:fld>
            <a:endParaRPr lang="en-GB">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C6065911-3B46-4F9F-99E8-5B455BFF5F39}"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76724288"/>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endParaRPr lang="en-US" dirty="0">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A633812-27A3-4F9D-B97C-5DC102416EC8}"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320034346"/>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95FF80F-D51B-432D-B59A-87C1BD39777E}" type="slidenum">
              <a:rPr lang="en-US"/>
              <a:pPr>
                <a:defRPr/>
              </a:pPr>
              <a:t>‹#›</a:t>
            </a:fld>
            <a:endParaRPr lang="en-US" dirty="0"/>
          </a:p>
        </p:txBody>
      </p:sp>
    </p:spTree>
  </p:cSld>
  <p:clrMapOvr>
    <a:masterClrMapping/>
  </p:clrMapOvr>
  <p:transition>
    <p:fade thruBlk="1"/>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06A4DB7A-01D6-44C7-84A9-EEB7A5708DEE}" type="datetimeFigureOut">
              <a:rPr lang="en-US">
                <a:solidFill>
                  <a:srgbClr val="284E1B"/>
                </a:solidFill>
              </a:rPr>
              <a:pPr>
                <a:defRPr/>
              </a:pPr>
              <a:t>7/14/2011</a:t>
            </a:fld>
            <a:endParaRPr lang="en-GB">
              <a:solidFill>
                <a:srgbClr val="284E1B"/>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5AD5D0B3-160C-4E31-A451-ECA98476FF23}"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2323956824"/>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AA28A43-B49E-4B7C-B677-E4242E422B8F}" type="datetimeFigureOut">
              <a:rPr lang="en-US">
                <a:solidFill>
                  <a:prstClr val="white"/>
                </a:solidFill>
              </a:rPr>
              <a:pPr>
                <a:defRPr/>
              </a:pPr>
              <a:t>7/14/2011</a:t>
            </a:fld>
            <a:endParaRPr lang="en-GB">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437F49B-7D8A-4D7B-A16F-05E4D8DB2B7E}"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025507992"/>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DD91453-0332-4BB9-B145-B14E2D578968}" type="datetimeFigureOut">
              <a:rPr lang="en-US">
                <a:solidFill>
                  <a:srgbClr val="284E1B"/>
                </a:solidFill>
              </a:rPr>
              <a:pPr>
                <a:defRPr/>
              </a:pPr>
              <a:t>7/14/2011</a:t>
            </a:fld>
            <a:endParaRPr lang="en-GB">
              <a:solidFill>
                <a:srgbClr val="284E1B"/>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4" name="Slide Number Placeholder 3"/>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13C1281D-63F7-4AD8-9F29-B4BF60578C48}"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767816620"/>
      </p:ext>
    </p:extLst>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43087546-6DD9-4279-8E21-D962330C670E}" type="datetimeFigureOut">
              <a:rPr lang="en-US">
                <a:solidFill>
                  <a:srgbClr val="284E1B"/>
                </a:solidFill>
              </a:rPr>
              <a:pPr>
                <a:defRPr/>
              </a:pPr>
              <a:t>7/14/2011</a:t>
            </a:fld>
            <a:endParaRPr lang="en-GB">
              <a:solidFill>
                <a:srgbClr val="284E1B"/>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BD612688-F200-41F5-B3A4-483152D1BABD}"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367471221"/>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cs typeface="+mn-cs"/>
              </a:defRPr>
            </a:lvl1pPr>
            <a:extLst/>
          </a:lstStyle>
          <a:p>
            <a:pPr>
              <a:defRPr/>
            </a:pPr>
            <a:fld id="{5F721D5F-D916-4B68-80D4-6FA5AA8D4708}" type="datetimeFigureOut">
              <a:rPr lang="en-US">
                <a:solidFill>
                  <a:prstClr val="white"/>
                </a:solidFill>
              </a:rPr>
              <a:pPr>
                <a:defRPr/>
              </a:pPr>
              <a:t>7/14/2011</a:t>
            </a:fld>
            <a:endParaRPr lang="en-GB">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cs typeface="+mn-cs"/>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cs typeface="+mn-cs"/>
              </a:defRPr>
            </a:lvl1pPr>
            <a:extLst/>
          </a:lstStyle>
          <a:p>
            <a:pPr>
              <a:defRPr/>
            </a:pPr>
            <a:fld id="{4E13DD9B-48A9-415B-B0A2-F587F2FB2C1C}"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512947810"/>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7EC6E39-86E2-42FC-97D4-EFF697DCAE22}"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4E2E3FD-74AB-450A-9DB4-2C162486BB5B}"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2478105228"/>
      </p:ext>
    </p:extLst>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4FC19B9-3FCE-4BB9-AFEC-F2781A584682}"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07F50AFE-C0E2-4D7F-A00E-2380F54DF2D7}"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3444640806"/>
      </p:ext>
    </p:extLst>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7"/>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2"/>
          <p:cNvSpPr txBox="1">
            <a:spLocks noChangeArrowheads="1"/>
          </p:cNvSpPr>
          <p:nvPr userDrawn="1"/>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pic>
        <p:nvPicPr>
          <p:cNvPr id="13"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Tree>
    <p:extLst>
      <p:ext uri="{BB962C8B-B14F-4D97-AF65-F5344CB8AC3E}">
        <p14:creationId xmlns:p14="http://schemas.microsoft.com/office/powerpoint/2010/main" val="3379532399"/>
      </p:ext>
    </p:extLst>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4" name="Group 17"/>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6"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3"/>
          <p:cNvSpPr txBox="1">
            <a:spLocks noChangeArrowheads="1"/>
          </p:cNvSpPr>
          <p:nvPr userDrawn="1"/>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sp>
        <p:nvSpPr>
          <p:cNvPr id="9" name="Title 8"/>
          <p:cNvSpPr>
            <a:spLocks noGrp="1"/>
          </p:cNvSpPr>
          <p:nvPr>
            <p:ph type="ctrTitle"/>
          </p:nvPr>
        </p:nvSpPr>
        <p:spPr>
          <a:xfrm>
            <a:off x="3929058" y="1285860"/>
            <a:ext cx="4529142" cy="3286147"/>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1591005761"/>
      </p:ext>
    </p:extLst>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Footer Placeholder 4"/>
          <p:cNvSpPr>
            <a:spLocks noGrp="1"/>
          </p:cNvSpPr>
          <p:nvPr>
            <p:ph type="ftr" sz="quarter" idx="10"/>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5" name="Slide Number Placeholder 5"/>
          <p:cNvSpPr>
            <a:spLocks noGrp="1"/>
          </p:cNvSpPr>
          <p:nvPr>
            <p:ph type="sldNum" sz="quarter" idx="11"/>
          </p:nvPr>
        </p:nvSpPr>
        <p:spPr>
          <a:xfrm>
            <a:off x="8647113" y="6408738"/>
            <a:ext cx="366712" cy="365125"/>
          </a:xfrm>
          <a:prstGeom prst="rect">
            <a:avLst/>
          </a:prstGeom>
        </p:spPr>
        <p:txBody>
          <a:bodyPr/>
          <a:lstStyle>
            <a:lvl1pPr>
              <a:defRPr>
                <a:cs typeface="+mn-cs"/>
              </a:defRPr>
            </a:lvl1pPr>
            <a:extLst/>
          </a:lstStyle>
          <a:p>
            <a:pPr>
              <a:defRPr/>
            </a:pPr>
            <a:fld id="{EA3C664C-C5EB-41D3-9C94-41410CBA17D9}" type="slidenum">
              <a:rPr lang="en-US">
                <a:solidFill>
                  <a:srgbClr val="284E1B"/>
                </a:solidFill>
              </a:rPr>
              <a:pPr>
                <a:defRPr/>
              </a:pPr>
              <a:t>‹#›</a:t>
            </a:fld>
            <a:endParaRPr lang="en-US" dirty="0">
              <a:solidFill>
                <a:srgbClr val="284E1B"/>
              </a:solidFill>
            </a:endParaRPr>
          </a:p>
        </p:txBody>
      </p:sp>
    </p:spTree>
    <p:extLst>
      <p:ext uri="{BB962C8B-B14F-4D97-AF65-F5344CB8AC3E}">
        <p14:creationId xmlns:p14="http://schemas.microsoft.com/office/powerpoint/2010/main" val="1275156720"/>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C633FF0C-7A93-4BF4-9E80-9CDFE7E71C96}" type="datetimeFigureOut">
              <a:rPr lang="en-US"/>
              <a:pPr>
                <a:defRPr/>
              </a:pPr>
              <a:t>7/14/2011</a:t>
            </a:fld>
            <a:endParaRPr lang="en-GB"/>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C6065911-3B46-4F9F-99E8-5B455BFF5F3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D038C20A-5174-4288-A594-1C5FCB56E0A6}" type="datetimeFigureOut">
              <a:rPr lang="en-US">
                <a:solidFill>
                  <a:prstClr val="white"/>
                </a:solidFill>
              </a:rPr>
              <a:pPr>
                <a:defRPr/>
              </a:pPr>
              <a:t>7/14/2011</a:t>
            </a:fld>
            <a:endParaRPr lang="en-GB">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C7EAFB11-8556-4DA9-A78F-08DCD02573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56293153"/>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1A2B4ACD-ED4C-4E52-AB50-9E5B62B6724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273423063"/>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20F34841-084D-4F45-95D4-1A596DFEDF7A}" type="datetimeFigureOut">
              <a:rPr lang="en-US">
                <a:solidFill>
                  <a:srgbClr val="284E1B"/>
                </a:solidFill>
              </a:rPr>
              <a:pPr>
                <a:defRPr/>
              </a:pPr>
              <a:t>7/14/2011</a:t>
            </a:fld>
            <a:endParaRPr lang="en-GB">
              <a:solidFill>
                <a:srgbClr val="284E1B"/>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11CAD4E-7DEB-4792-A256-2C3640DF1F01}"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3355532748"/>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39185122-E11E-453F-8C82-BF25E549E5C1}" type="datetimeFigureOut">
              <a:rPr lang="en-US">
                <a:solidFill>
                  <a:prstClr val="white"/>
                </a:solidFill>
              </a:rPr>
              <a:pPr>
                <a:defRPr/>
              </a:pPr>
              <a:t>7/14/2011</a:t>
            </a:fld>
            <a:endParaRPr lang="en-GB">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B7FC9B2E-B0C7-4ED0-867C-DDAD13B7174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721833143"/>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6FB7535-3D9C-435D-8454-41A5417C8847}" type="datetimeFigureOut">
              <a:rPr lang="en-US">
                <a:solidFill>
                  <a:srgbClr val="284E1B"/>
                </a:solidFill>
              </a:rPr>
              <a:pPr>
                <a:defRPr/>
              </a:pPr>
              <a:t>7/14/2011</a:t>
            </a:fld>
            <a:endParaRPr lang="en-GB">
              <a:solidFill>
                <a:srgbClr val="284E1B"/>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4" name="Slide Number Placeholder 3"/>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56CF8043-F9D2-451B-8D70-3F2DDBD092A4}"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1088118049"/>
      </p:ext>
    </p:extLst>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A8B255F-5A2C-4811-BC2D-CC6D529CD456}" type="datetimeFigureOut">
              <a:rPr lang="en-US">
                <a:solidFill>
                  <a:srgbClr val="284E1B"/>
                </a:solidFill>
              </a:rPr>
              <a:pPr>
                <a:defRPr/>
              </a:pPr>
              <a:t>7/14/2011</a:t>
            </a:fld>
            <a:endParaRPr lang="en-GB">
              <a:solidFill>
                <a:srgbClr val="284E1B"/>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8F90F174-A77D-4825-9140-877A5D6849F2}"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1475775431"/>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cs typeface="+mn-cs"/>
              </a:defRPr>
            </a:lvl1pPr>
            <a:extLst/>
          </a:lstStyle>
          <a:p>
            <a:pPr>
              <a:defRPr/>
            </a:pPr>
            <a:fld id="{3F76412F-1F98-4E09-AB2C-83699F78614E}" type="datetimeFigureOut">
              <a:rPr lang="en-US">
                <a:solidFill>
                  <a:prstClr val="white"/>
                </a:solidFill>
              </a:rPr>
              <a:pPr>
                <a:defRPr/>
              </a:pPr>
              <a:t>7/14/2011</a:t>
            </a:fld>
            <a:endParaRPr lang="en-GB">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cs typeface="+mn-cs"/>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cs typeface="+mn-cs"/>
              </a:defRPr>
            </a:lvl1pPr>
            <a:extLst/>
          </a:lstStyle>
          <a:p>
            <a:pPr>
              <a:defRPr/>
            </a:pPr>
            <a:fld id="{CFE85027-775D-465F-9376-29E0C41928B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1648236573"/>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3D27D6E9-2A5F-4E24-8B08-3EAF5758D85C}"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FB543B89-0FA3-43BB-B1A5-AAC3FA141D3B}"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1573465890"/>
      </p:ext>
    </p:extLst>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8175170-CE03-4D4D-BC4F-DD6CEDF4052C}"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D12C342-F393-467D-815C-518BFFBD6BF7}"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1639818119"/>
      </p:ext>
    </p:extLst>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7"/>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2"/>
          <p:cNvSpPr txBox="1">
            <a:spLocks noChangeArrowheads="1"/>
          </p:cNvSpPr>
          <p:nvPr userDrawn="1"/>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pic>
        <p:nvPicPr>
          <p:cNvPr id="13"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Tree>
    <p:extLst>
      <p:ext uri="{BB962C8B-B14F-4D97-AF65-F5344CB8AC3E}">
        <p14:creationId xmlns:p14="http://schemas.microsoft.com/office/powerpoint/2010/main" val="357067526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endParaRPr lang="en-US" dirty="0"/>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A633812-27A3-4F9D-B97C-5DC102416EC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4" name="Group 17"/>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6"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3"/>
          <p:cNvSpPr txBox="1">
            <a:spLocks noChangeArrowheads="1"/>
          </p:cNvSpPr>
          <p:nvPr userDrawn="1"/>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sp>
        <p:nvSpPr>
          <p:cNvPr id="9" name="Title 8"/>
          <p:cNvSpPr>
            <a:spLocks noGrp="1"/>
          </p:cNvSpPr>
          <p:nvPr>
            <p:ph type="ctrTitle"/>
          </p:nvPr>
        </p:nvSpPr>
        <p:spPr>
          <a:xfrm>
            <a:off x="3929058" y="1285860"/>
            <a:ext cx="4529142" cy="3286147"/>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321940490"/>
      </p:ext>
    </p:extLst>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Footer Placeholder 4"/>
          <p:cNvSpPr>
            <a:spLocks noGrp="1"/>
          </p:cNvSpPr>
          <p:nvPr>
            <p:ph type="ftr" sz="quarter" idx="10"/>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5" name="Slide Number Placeholder 5"/>
          <p:cNvSpPr>
            <a:spLocks noGrp="1"/>
          </p:cNvSpPr>
          <p:nvPr>
            <p:ph type="sldNum" sz="quarter" idx="11"/>
          </p:nvPr>
        </p:nvSpPr>
        <p:spPr>
          <a:xfrm>
            <a:off x="8647113" y="6408738"/>
            <a:ext cx="366712" cy="365125"/>
          </a:xfrm>
          <a:prstGeom prst="rect">
            <a:avLst/>
          </a:prstGeom>
        </p:spPr>
        <p:txBody>
          <a:bodyPr/>
          <a:lstStyle>
            <a:lvl1pPr>
              <a:defRPr>
                <a:cs typeface="+mn-cs"/>
              </a:defRPr>
            </a:lvl1pPr>
            <a:extLst/>
          </a:lstStyle>
          <a:p>
            <a:pPr>
              <a:defRPr/>
            </a:pPr>
            <a:fld id="{EA3C664C-C5EB-41D3-9C94-41410CBA17D9}" type="slidenum">
              <a:rPr lang="en-US">
                <a:solidFill>
                  <a:srgbClr val="284E1B"/>
                </a:solidFill>
              </a:rPr>
              <a:pPr>
                <a:defRPr/>
              </a:pPr>
              <a:t>‹#›</a:t>
            </a:fld>
            <a:endParaRPr lang="en-US" dirty="0">
              <a:solidFill>
                <a:srgbClr val="284E1B"/>
              </a:solidFill>
            </a:endParaRPr>
          </a:p>
        </p:txBody>
      </p:sp>
    </p:spTree>
    <p:extLst>
      <p:ext uri="{BB962C8B-B14F-4D97-AF65-F5344CB8AC3E}">
        <p14:creationId xmlns:p14="http://schemas.microsoft.com/office/powerpoint/2010/main" val="1509109148"/>
      </p:ext>
    </p:extLst>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D038C20A-5174-4288-A594-1C5FCB56E0A6}" type="datetimeFigureOut">
              <a:rPr lang="en-US">
                <a:solidFill>
                  <a:prstClr val="white"/>
                </a:solidFill>
              </a:rPr>
              <a:pPr>
                <a:defRPr/>
              </a:pPr>
              <a:t>7/14/2011</a:t>
            </a:fld>
            <a:endParaRPr lang="en-GB">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C7EAFB11-8556-4DA9-A78F-08DCD02573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052973201"/>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1A2B4ACD-ED4C-4E52-AB50-9E5B62B6724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876682723"/>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20F34841-084D-4F45-95D4-1A596DFEDF7A}" type="datetimeFigureOut">
              <a:rPr lang="en-US">
                <a:solidFill>
                  <a:srgbClr val="284E1B"/>
                </a:solidFill>
              </a:rPr>
              <a:pPr>
                <a:defRPr/>
              </a:pPr>
              <a:t>7/14/2011</a:t>
            </a:fld>
            <a:endParaRPr lang="en-GB">
              <a:solidFill>
                <a:srgbClr val="284E1B"/>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11CAD4E-7DEB-4792-A256-2C3640DF1F01}"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973047233"/>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39185122-E11E-453F-8C82-BF25E549E5C1}" type="datetimeFigureOut">
              <a:rPr lang="en-US">
                <a:solidFill>
                  <a:prstClr val="white"/>
                </a:solidFill>
              </a:rPr>
              <a:pPr>
                <a:defRPr/>
              </a:pPr>
              <a:t>7/14/2011</a:t>
            </a:fld>
            <a:endParaRPr lang="en-GB">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B7FC9B2E-B0C7-4ED0-867C-DDAD13B7174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942676380"/>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6FB7535-3D9C-435D-8454-41A5417C8847}" type="datetimeFigureOut">
              <a:rPr lang="en-US">
                <a:solidFill>
                  <a:srgbClr val="284E1B"/>
                </a:solidFill>
              </a:rPr>
              <a:pPr>
                <a:defRPr/>
              </a:pPr>
              <a:t>7/14/2011</a:t>
            </a:fld>
            <a:endParaRPr lang="en-GB">
              <a:solidFill>
                <a:srgbClr val="284E1B"/>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4" name="Slide Number Placeholder 3"/>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56CF8043-F9D2-451B-8D70-3F2DDBD092A4}"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4233889718"/>
      </p:ext>
    </p:extLst>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A8B255F-5A2C-4811-BC2D-CC6D529CD456}" type="datetimeFigureOut">
              <a:rPr lang="en-US">
                <a:solidFill>
                  <a:srgbClr val="284E1B"/>
                </a:solidFill>
              </a:rPr>
              <a:pPr>
                <a:defRPr/>
              </a:pPr>
              <a:t>7/14/2011</a:t>
            </a:fld>
            <a:endParaRPr lang="en-GB">
              <a:solidFill>
                <a:srgbClr val="284E1B"/>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8F90F174-A77D-4825-9140-877A5D6849F2}"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406296990"/>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cs typeface="+mn-cs"/>
              </a:defRPr>
            </a:lvl1pPr>
            <a:extLst/>
          </a:lstStyle>
          <a:p>
            <a:pPr>
              <a:defRPr/>
            </a:pPr>
            <a:fld id="{3F76412F-1F98-4E09-AB2C-83699F78614E}" type="datetimeFigureOut">
              <a:rPr lang="en-US">
                <a:solidFill>
                  <a:prstClr val="white"/>
                </a:solidFill>
              </a:rPr>
              <a:pPr>
                <a:defRPr/>
              </a:pPr>
              <a:t>7/14/2011</a:t>
            </a:fld>
            <a:endParaRPr lang="en-GB">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cs typeface="+mn-cs"/>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cs typeface="+mn-cs"/>
              </a:defRPr>
            </a:lvl1pPr>
            <a:extLst/>
          </a:lstStyle>
          <a:p>
            <a:pPr>
              <a:defRPr/>
            </a:pPr>
            <a:fld id="{CFE85027-775D-465F-9376-29E0C41928B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11927982"/>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3D27D6E9-2A5F-4E24-8B08-3EAF5758D85C}"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FB543B89-0FA3-43BB-B1A5-AAC3FA141D3B}"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869382040"/>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06A4DB7A-01D6-44C7-84A9-EEB7A5708DEE}" type="datetimeFigureOut">
              <a:rPr lang="en-US"/>
              <a:pPr>
                <a:defRPr/>
              </a:pPr>
              <a:t>7/14/2011</a:t>
            </a:fld>
            <a:endParaRPr lang="en-GB"/>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5AD5D0B3-160C-4E31-A451-ECA98476FF2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8175170-CE03-4D4D-BC4F-DD6CEDF4052C}"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D12C342-F393-467D-815C-518BFFBD6BF7}"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1050527104"/>
      </p:ext>
    </p:extLst>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5" name="Group 17"/>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2"/>
          <p:cNvSpPr txBox="1">
            <a:spLocks noChangeArrowheads="1"/>
          </p:cNvSpPr>
          <p:nvPr userDrawn="1"/>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pic>
        <p:nvPicPr>
          <p:cNvPr id="13"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Tree>
    <p:extLst>
      <p:ext uri="{BB962C8B-B14F-4D97-AF65-F5344CB8AC3E}">
        <p14:creationId xmlns:p14="http://schemas.microsoft.com/office/powerpoint/2010/main" val="2103182397"/>
      </p:ext>
    </p:extLst>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3" name="Right Triangle 2"/>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grpSp>
        <p:nvGrpSpPr>
          <p:cNvPr id="4" name="Group 17"/>
          <p:cNvGrpSpPr>
            <a:grpSpLocks/>
          </p:cNvGrpSpPr>
          <p:nvPr userDrawn="1"/>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6"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3"/>
          <p:cNvSpPr txBox="1">
            <a:spLocks noChangeArrowheads="1"/>
          </p:cNvSpPr>
          <p:nvPr userDrawn="1"/>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sp>
        <p:nvSpPr>
          <p:cNvPr id="9" name="Title 8"/>
          <p:cNvSpPr>
            <a:spLocks noGrp="1"/>
          </p:cNvSpPr>
          <p:nvPr>
            <p:ph type="ctrTitle"/>
          </p:nvPr>
        </p:nvSpPr>
        <p:spPr>
          <a:xfrm>
            <a:off x="3929058" y="1285860"/>
            <a:ext cx="4529142" cy="3286147"/>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Tree>
    <p:extLst>
      <p:ext uri="{BB962C8B-B14F-4D97-AF65-F5344CB8AC3E}">
        <p14:creationId xmlns:p14="http://schemas.microsoft.com/office/powerpoint/2010/main" val="4191360425"/>
      </p:ext>
    </p:extLst>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Footer Placeholder 4"/>
          <p:cNvSpPr>
            <a:spLocks noGrp="1"/>
          </p:cNvSpPr>
          <p:nvPr>
            <p:ph type="ftr" sz="quarter" idx="10"/>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5" name="Slide Number Placeholder 5"/>
          <p:cNvSpPr>
            <a:spLocks noGrp="1"/>
          </p:cNvSpPr>
          <p:nvPr>
            <p:ph type="sldNum" sz="quarter" idx="11"/>
          </p:nvPr>
        </p:nvSpPr>
        <p:spPr>
          <a:xfrm>
            <a:off x="8647113" y="6408738"/>
            <a:ext cx="366712" cy="365125"/>
          </a:xfrm>
          <a:prstGeom prst="rect">
            <a:avLst/>
          </a:prstGeom>
        </p:spPr>
        <p:txBody>
          <a:bodyPr/>
          <a:lstStyle>
            <a:lvl1pPr>
              <a:defRPr>
                <a:cs typeface="+mn-cs"/>
              </a:defRPr>
            </a:lvl1pPr>
            <a:extLst/>
          </a:lstStyle>
          <a:p>
            <a:pPr>
              <a:defRPr/>
            </a:pPr>
            <a:fld id="{EA3C664C-C5EB-41D3-9C94-41410CBA17D9}" type="slidenum">
              <a:rPr lang="en-US">
                <a:solidFill>
                  <a:srgbClr val="284E1B"/>
                </a:solidFill>
              </a:rPr>
              <a:pPr>
                <a:defRPr/>
              </a:pPr>
              <a:t>‹#›</a:t>
            </a:fld>
            <a:endParaRPr lang="en-US" dirty="0">
              <a:solidFill>
                <a:srgbClr val="284E1B"/>
              </a:solidFill>
            </a:endParaRPr>
          </a:p>
        </p:txBody>
      </p:sp>
    </p:spTree>
    <p:extLst>
      <p:ext uri="{BB962C8B-B14F-4D97-AF65-F5344CB8AC3E}">
        <p14:creationId xmlns:p14="http://schemas.microsoft.com/office/powerpoint/2010/main" val="1028070231"/>
      </p:ext>
    </p:extLst>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D038C20A-5174-4288-A594-1C5FCB56E0A6}" type="datetimeFigureOut">
              <a:rPr lang="en-US">
                <a:solidFill>
                  <a:prstClr val="white"/>
                </a:solidFill>
              </a:rPr>
              <a:pPr>
                <a:defRPr/>
              </a:pPr>
              <a:t>7/14/2011</a:t>
            </a:fld>
            <a:endParaRPr lang="en-GB">
              <a:solidFill>
                <a:prstClr val="white"/>
              </a:solidFill>
            </a:endParaRPr>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C7EAFB11-8556-4DA9-A78F-08DCD0257361}"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230169340"/>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1A2B4ACD-ED4C-4E52-AB50-9E5B62B6724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2617627804"/>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20F34841-084D-4F45-95D4-1A596DFEDF7A}" type="datetimeFigureOut">
              <a:rPr lang="en-US">
                <a:solidFill>
                  <a:srgbClr val="284E1B"/>
                </a:solidFill>
              </a:rPr>
              <a:pPr>
                <a:defRPr/>
              </a:pPr>
              <a:t>7/14/2011</a:t>
            </a:fld>
            <a:endParaRPr lang="en-GB">
              <a:solidFill>
                <a:srgbClr val="284E1B"/>
              </a:solidFill>
            </a:endParaRPr>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11CAD4E-7DEB-4792-A256-2C3640DF1F01}"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4124296680"/>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39185122-E11E-453F-8C82-BF25E549E5C1}" type="datetimeFigureOut">
              <a:rPr lang="en-US">
                <a:solidFill>
                  <a:prstClr val="white"/>
                </a:solidFill>
              </a:rPr>
              <a:pPr>
                <a:defRPr/>
              </a:pPr>
              <a:t>7/14/2011</a:t>
            </a:fld>
            <a:endParaRPr lang="en-GB">
              <a:solidFill>
                <a:prstClr val="white"/>
              </a:solidFill>
            </a:endParaRPr>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prstClr val="white"/>
              </a:solidFill>
            </a:endParaRPr>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B7FC9B2E-B0C7-4ED0-867C-DDAD13B71745}"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4107036016"/>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6FB7535-3D9C-435D-8454-41A5417C8847}" type="datetimeFigureOut">
              <a:rPr lang="en-US">
                <a:solidFill>
                  <a:srgbClr val="284E1B"/>
                </a:solidFill>
              </a:rPr>
              <a:pPr>
                <a:defRPr/>
              </a:pPr>
              <a:t>7/14/2011</a:t>
            </a:fld>
            <a:endParaRPr lang="en-GB">
              <a:solidFill>
                <a:srgbClr val="284E1B"/>
              </a:solidFill>
            </a:endParaRPr>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4" name="Slide Number Placeholder 3"/>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56CF8043-F9D2-451B-8D70-3F2DDBD092A4}"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768627164"/>
      </p:ext>
    </p:extLst>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A8B255F-5A2C-4811-BC2D-CC6D529CD456}" type="datetimeFigureOut">
              <a:rPr lang="en-US">
                <a:solidFill>
                  <a:srgbClr val="284E1B"/>
                </a:solidFill>
              </a:rPr>
              <a:pPr>
                <a:defRPr/>
              </a:pPr>
              <a:t>7/14/2011</a:t>
            </a:fld>
            <a:endParaRPr lang="en-GB">
              <a:solidFill>
                <a:srgbClr val="284E1B"/>
              </a:solidFill>
            </a:endParaRPr>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8F90F174-A77D-4825-9140-877A5D6849F2}"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874496899"/>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AA28A43-B49E-4B7C-B677-E4242E422B8F}" type="datetimeFigureOut">
              <a:rPr lang="en-US"/>
              <a:pPr>
                <a:defRPr/>
              </a:pPr>
              <a:t>7/14/2011</a:t>
            </a:fld>
            <a:endParaRPr lang="en-GB"/>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6437F49B-7D8A-4D7B-A16F-05E4D8DB2B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prstClr val="white"/>
              </a:solidFill>
            </a:endParaRPr>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prstClr val="white"/>
              </a:solidFill>
            </a:endParaRPr>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solidFill>
                <a:prstClr val="white"/>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cs typeface="+mn-cs"/>
              </a:defRPr>
            </a:lvl1pPr>
            <a:extLst/>
          </a:lstStyle>
          <a:p>
            <a:pPr>
              <a:defRPr/>
            </a:pPr>
            <a:fld id="{3F76412F-1F98-4E09-AB2C-83699F78614E}" type="datetimeFigureOut">
              <a:rPr lang="en-US">
                <a:solidFill>
                  <a:prstClr val="white"/>
                </a:solidFill>
              </a:rPr>
              <a:pPr>
                <a:defRPr/>
              </a:pPr>
              <a:t>7/14/2011</a:t>
            </a:fld>
            <a:endParaRPr lang="en-GB">
              <a:solidFill>
                <a:prstClr val="white"/>
              </a:solidFill>
            </a:endParaRPr>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cs typeface="+mn-cs"/>
              </a:defRPr>
            </a:lvl1pPr>
            <a:extLst/>
          </a:lstStyle>
          <a:p>
            <a:pPr>
              <a:defRPr/>
            </a:pPr>
            <a:endParaRPr lang="en-US">
              <a:solidFill>
                <a:prstClr val="white"/>
              </a:solidFill>
            </a:endParaRPr>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cs typeface="+mn-cs"/>
              </a:defRPr>
            </a:lvl1pPr>
            <a:extLst/>
          </a:lstStyle>
          <a:p>
            <a:pPr>
              <a:defRPr/>
            </a:pPr>
            <a:fld id="{CFE85027-775D-465F-9376-29E0C41928B7}"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930878395"/>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3D27D6E9-2A5F-4E24-8B08-3EAF5758D85C}"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FB543B89-0FA3-43BB-B1A5-AAC3FA141D3B}"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184439347"/>
      </p:ext>
    </p:extLst>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98175170-CE03-4D4D-BC4F-DD6CEDF4052C}" type="datetimeFigureOut">
              <a:rPr lang="en-US">
                <a:solidFill>
                  <a:srgbClr val="284E1B"/>
                </a:solidFill>
              </a:rPr>
              <a:pPr>
                <a:defRPr/>
              </a:pPr>
              <a:t>7/14/2011</a:t>
            </a:fld>
            <a:endParaRPr lang="en-GB">
              <a:solidFill>
                <a:srgbClr val="284E1B"/>
              </a:solidFill>
            </a:endParaRPr>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solidFill>
                <a:srgbClr val="284E1B"/>
              </a:solidFill>
            </a:endParaRPr>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7D12C342-F393-467D-815C-518BFFBD6BF7}" type="slidenum">
              <a:rPr lang="en-US">
                <a:solidFill>
                  <a:srgbClr val="284E1B"/>
                </a:solidFill>
              </a:rPr>
              <a:pPr>
                <a:defRPr/>
              </a:pPr>
              <a:t>‹#›</a:t>
            </a:fld>
            <a:endParaRPr lang="en-US">
              <a:solidFill>
                <a:srgbClr val="284E1B"/>
              </a:solidFill>
            </a:endParaRPr>
          </a:p>
        </p:txBody>
      </p:sp>
    </p:spTree>
    <p:extLst>
      <p:ext uri="{BB962C8B-B14F-4D97-AF65-F5344CB8AC3E}">
        <p14:creationId xmlns:p14="http://schemas.microsoft.com/office/powerpoint/2010/main" val="3193691257"/>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1DD91453-0332-4BB9-B145-B14E2D578968}" type="datetimeFigureOut">
              <a:rPr lang="en-US"/>
              <a:pPr>
                <a:defRPr/>
              </a:pPr>
              <a:t>7/14/2011</a:t>
            </a:fld>
            <a:endParaRPr lang="en-GB"/>
          </a:p>
        </p:txBody>
      </p:sp>
      <p:sp>
        <p:nvSpPr>
          <p:cNvPr id="3" name="Footer Placeholder 2"/>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4" name="Slide Number Placeholder 3"/>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13C1281D-63F7-4AD8-9F29-B4BF60578C48}" type="slidenum">
              <a:rPr lang="en-US"/>
              <a:pPr>
                <a:defRPr/>
              </a:pPr>
              <a:t>‹#›</a:t>
            </a:fld>
            <a:endParaRPr lang="en-US"/>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cs typeface="+mn-cs"/>
              </a:defRPr>
            </a:lvl1pPr>
            <a:extLst/>
          </a:lstStyle>
          <a:p>
            <a:pPr>
              <a:defRPr/>
            </a:pPr>
            <a:fld id="{43087546-6DD9-4279-8E21-D962330C670E}" type="datetimeFigureOut">
              <a:rPr lang="en-US"/>
              <a:pPr>
                <a:defRPr/>
              </a:pPr>
              <a:t>7/14/2011</a:t>
            </a:fld>
            <a:endParaRPr lang="en-GB"/>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cs typeface="+mn-cs"/>
              </a:defRPr>
            </a:lvl1pPr>
            <a:extLst/>
          </a:lstStyle>
          <a:p>
            <a:pPr>
              <a:defRPr/>
            </a:pPr>
            <a:endParaRPr lang="en-US"/>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cs typeface="+mn-cs"/>
              </a:defRPr>
            </a:lvl1pPr>
            <a:extLst/>
          </a:lstStyle>
          <a:p>
            <a:pPr>
              <a:defRPr/>
            </a:pPr>
            <a:fld id="{BD612688-F200-41F5-B3A4-483152D1BABD}"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6.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6.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5.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6.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5.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6.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5.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2"/>
          <p:cNvPicPr>
            <a:picLocks noChangeAspect="1" noChangeArrowheads="1"/>
          </p:cNvPicPr>
          <p:nvPr/>
        </p:nvPicPr>
        <p:blipFill>
          <a:blip r:embed="rId15" cstate="print"/>
          <a:srcRect/>
          <a:stretch>
            <a:fillRect/>
          </a:stretch>
        </p:blipFill>
        <p:spPr bwMode="auto">
          <a:xfrm>
            <a:off x="7643813" y="214313"/>
            <a:ext cx="1065212" cy="809625"/>
          </a:xfrm>
          <a:prstGeom prst="rect">
            <a:avLst/>
          </a:prstGeom>
          <a:noFill/>
          <a:ln w="9525">
            <a:noFill/>
            <a:miter lim="800000"/>
            <a:headEnd/>
            <a:tailEnd/>
          </a:ln>
        </p:spPr>
      </p:pic>
      <p:pic>
        <p:nvPicPr>
          <p:cNvPr id="1035" name="Picture 2"/>
          <p:cNvPicPr>
            <a:picLocks noChangeAspect="1" noChangeArrowheads="1"/>
          </p:cNvPicPr>
          <p:nvPr/>
        </p:nvPicPr>
        <p:blipFill>
          <a:blip r:embed="rId16" cstate="print"/>
          <a:srcRect/>
          <a:stretch>
            <a:fillRect/>
          </a:stretch>
        </p:blipFill>
        <p:spPr bwMode="auto">
          <a:xfrm>
            <a:off x="8429625" y="6357938"/>
            <a:ext cx="471488" cy="354012"/>
          </a:xfrm>
          <a:prstGeom prst="rect">
            <a:avLst/>
          </a:prstGeom>
          <a:noFill/>
          <a:ln w="9525">
            <a:noFill/>
            <a:miter lim="800000"/>
            <a:headEnd/>
            <a:tailEnd/>
          </a:ln>
        </p:spPr>
      </p:pic>
      <p:sp>
        <p:nvSpPr>
          <p:cNvPr id="17" name="TextBox 16"/>
          <p:cNvSpPr txBox="1"/>
          <p:nvPr/>
        </p:nvSpPr>
        <p:spPr>
          <a:xfrm>
            <a:off x="6572250" y="6429375"/>
            <a:ext cx="1785938" cy="538163"/>
          </a:xfrm>
          <a:prstGeom prst="rect">
            <a:avLst/>
          </a:prstGeom>
          <a:noFill/>
        </p:spPr>
        <p:txBody>
          <a:bodyPr>
            <a:spAutoFit/>
          </a:bodyPr>
          <a:lstStyle/>
          <a:p>
            <a:pPr>
              <a:defRPr/>
            </a:pPr>
            <a:r>
              <a:rPr lang="en-GB" sz="1100" dirty="0">
                <a:cs typeface="+mn-cs"/>
              </a:rPr>
              <a:t>© One World Week </a:t>
            </a:r>
            <a:r>
              <a:rPr lang="en-GB" sz="1100" dirty="0" smtClean="0">
                <a:cs typeface="+mn-cs"/>
              </a:rPr>
              <a:t>2011</a:t>
            </a:r>
            <a:endParaRPr lang="en-GB" sz="1100" dirty="0">
              <a:cs typeface="+mn-cs"/>
            </a:endParaRPr>
          </a:p>
          <a:p>
            <a:pPr>
              <a:defRPr/>
            </a:pPr>
            <a:endParaRPr lang="en-GB" dirty="0">
              <a:cs typeface="+mn-cs"/>
            </a:endParaRP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Lst>
  <p:transition>
    <p:fade thruBlk="1"/>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14" name="Right Triangle 13"/>
          <p:cNvSpPr>
            <a:spLocks/>
          </p:cNvSpPr>
          <p:nvPr/>
        </p:nvSpPr>
        <p:spPr bwMode="auto">
          <a:xfrm>
            <a:off x="-6042" y="5791253"/>
            <a:ext cx="3402314" cy="1080868"/>
          </a:xfrm>
          <a:prstGeom prst="rtTriangle">
            <a:avLst/>
          </a:prstGeom>
          <a:blipFill>
            <a:blip r:embed="rId1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643813" y="214313"/>
            <a:ext cx="1065212" cy="809625"/>
          </a:xfrm>
          <a:prstGeom prst="rect">
            <a:avLst/>
          </a:prstGeom>
          <a:noFill/>
          <a:ln w="9525">
            <a:noFill/>
            <a:miter lim="800000"/>
            <a:headEnd/>
            <a:tailEnd/>
          </a:ln>
        </p:spPr>
      </p:pic>
      <p:pic>
        <p:nvPicPr>
          <p:cNvPr id="1035"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429625" y="6357938"/>
            <a:ext cx="471488" cy="354012"/>
          </a:xfrm>
          <a:prstGeom prst="rect">
            <a:avLst/>
          </a:prstGeom>
          <a:noFill/>
          <a:ln w="9525">
            <a:noFill/>
            <a:miter lim="800000"/>
            <a:headEnd/>
            <a:tailEnd/>
          </a:ln>
        </p:spPr>
      </p:pic>
      <p:sp>
        <p:nvSpPr>
          <p:cNvPr id="17" name="TextBox 16"/>
          <p:cNvSpPr txBox="1"/>
          <p:nvPr/>
        </p:nvSpPr>
        <p:spPr>
          <a:xfrm>
            <a:off x="6572250" y="6429375"/>
            <a:ext cx="1785938" cy="538163"/>
          </a:xfrm>
          <a:prstGeom prst="rect">
            <a:avLst/>
          </a:prstGeom>
          <a:noFill/>
        </p:spPr>
        <p:txBody>
          <a:bodyPr>
            <a:spAutoFit/>
          </a:bodyPr>
          <a:lstStyle/>
          <a:p>
            <a:pPr>
              <a:defRPr/>
            </a:pPr>
            <a:r>
              <a:rPr lang="en-GB" sz="1100" dirty="0">
                <a:solidFill>
                  <a:srgbClr val="284E1B"/>
                </a:solidFill>
              </a:rPr>
              <a:t>© One World Week </a:t>
            </a:r>
            <a:r>
              <a:rPr lang="en-GB" sz="1100" dirty="0" smtClean="0">
                <a:solidFill>
                  <a:srgbClr val="284E1B"/>
                </a:solidFill>
              </a:rPr>
              <a:t>2011</a:t>
            </a:r>
            <a:endParaRPr lang="en-GB" sz="1100" dirty="0">
              <a:solidFill>
                <a:srgbClr val="284E1B"/>
              </a:solidFill>
            </a:endParaRPr>
          </a:p>
          <a:p>
            <a:pPr>
              <a:defRPr/>
            </a:pPr>
            <a:endParaRPr lang="en-GB" dirty="0">
              <a:solidFill>
                <a:srgbClr val="284E1B"/>
              </a:solidFill>
            </a:endParaRPr>
          </a:p>
        </p:txBody>
      </p:sp>
    </p:spTree>
    <p:extLst>
      <p:ext uri="{BB962C8B-B14F-4D97-AF65-F5344CB8AC3E}">
        <p14:creationId xmlns:p14="http://schemas.microsoft.com/office/powerpoint/2010/main" val="1528380333"/>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Lst>
  <p:transition>
    <p:fade thruBlk="1"/>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14" name="Right Triangle 13"/>
          <p:cNvSpPr>
            <a:spLocks/>
          </p:cNvSpPr>
          <p:nvPr/>
        </p:nvSpPr>
        <p:spPr bwMode="auto">
          <a:xfrm>
            <a:off x="-6042" y="5791253"/>
            <a:ext cx="3402314" cy="1080868"/>
          </a:xfrm>
          <a:prstGeom prst="rtTriangle">
            <a:avLst/>
          </a:prstGeom>
          <a:blipFill>
            <a:blip r:embed="rId1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643813" y="214313"/>
            <a:ext cx="1065212" cy="809625"/>
          </a:xfrm>
          <a:prstGeom prst="rect">
            <a:avLst/>
          </a:prstGeom>
          <a:noFill/>
          <a:ln w="9525">
            <a:noFill/>
            <a:miter lim="800000"/>
            <a:headEnd/>
            <a:tailEnd/>
          </a:ln>
        </p:spPr>
      </p:pic>
      <p:pic>
        <p:nvPicPr>
          <p:cNvPr id="1035" name="Picture 2"/>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429625" y="6357938"/>
            <a:ext cx="471488" cy="354012"/>
          </a:xfrm>
          <a:prstGeom prst="rect">
            <a:avLst/>
          </a:prstGeom>
          <a:noFill/>
          <a:ln w="9525">
            <a:noFill/>
            <a:miter lim="800000"/>
            <a:headEnd/>
            <a:tailEnd/>
          </a:ln>
        </p:spPr>
      </p:pic>
      <p:sp>
        <p:nvSpPr>
          <p:cNvPr id="17" name="TextBox 16"/>
          <p:cNvSpPr txBox="1"/>
          <p:nvPr/>
        </p:nvSpPr>
        <p:spPr>
          <a:xfrm>
            <a:off x="6572250" y="6429375"/>
            <a:ext cx="1785938" cy="538163"/>
          </a:xfrm>
          <a:prstGeom prst="rect">
            <a:avLst/>
          </a:prstGeom>
          <a:noFill/>
        </p:spPr>
        <p:txBody>
          <a:bodyPr>
            <a:spAutoFit/>
          </a:bodyPr>
          <a:lstStyle/>
          <a:p>
            <a:pPr>
              <a:defRPr/>
            </a:pPr>
            <a:r>
              <a:rPr lang="en-GB" sz="1100" dirty="0">
                <a:solidFill>
                  <a:srgbClr val="284E1B"/>
                </a:solidFill>
              </a:rPr>
              <a:t>© One World Week </a:t>
            </a:r>
            <a:r>
              <a:rPr lang="en-GB" sz="1100" dirty="0" smtClean="0">
                <a:solidFill>
                  <a:srgbClr val="284E1B"/>
                </a:solidFill>
              </a:rPr>
              <a:t>2011</a:t>
            </a:r>
            <a:endParaRPr lang="en-GB" sz="1100" dirty="0">
              <a:solidFill>
                <a:srgbClr val="284E1B"/>
              </a:solidFill>
            </a:endParaRPr>
          </a:p>
          <a:p>
            <a:pPr>
              <a:defRPr/>
            </a:pPr>
            <a:endParaRPr lang="en-GB" dirty="0">
              <a:solidFill>
                <a:srgbClr val="284E1B"/>
              </a:solidFill>
            </a:endParaRPr>
          </a:p>
        </p:txBody>
      </p:sp>
    </p:spTree>
    <p:extLst>
      <p:ext uri="{BB962C8B-B14F-4D97-AF65-F5344CB8AC3E}">
        <p14:creationId xmlns:p14="http://schemas.microsoft.com/office/powerpoint/2010/main" val="2424914205"/>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 id="2147483847" r:id="rId12"/>
  </p:sldLayoutIdLst>
  <p:transition>
    <p:fade thruBlk="1"/>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14" name="Right Triangle 13"/>
          <p:cNvSpPr>
            <a:spLocks/>
          </p:cNvSpPr>
          <p:nvPr/>
        </p:nvSpPr>
        <p:spPr bwMode="auto">
          <a:xfrm>
            <a:off x="-6042" y="5791253"/>
            <a:ext cx="3402314" cy="1080868"/>
          </a:xfrm>
          <a:prstGeom prst="rtTriangle">
            <a:avLst/>
          </a:prstGeom>
          <a:blipFill>
            <a:blip r:embed="rId1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16"/>
          <p:cNvSpPr txBox="1">
            <a:spLocks noChangeArrowheads="1"/>
          </p:cNvSpPr>
          <p:nvPr/>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spTree>
    <p:extLst>
      <p:ext uri="{BB962C8B-B14F-4D97-AF65-F5344CB8AC3E}">
        <p14:creationId xmlns:p14="http://schemas.microsoft.com/office/powerpoint/2010/main" val="203378908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Lst>
  <p:transition>
    <p:fade thruBlk="1"/>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14" name="Right Triangle 13"/>
          <p:cNvSpPr>
            <a:spLocks/>
          </p:cNvSpPr>
          <p:nvPr/>
        </p:nvSpPr>
        <p:spPr bwMode="auto">
          <a:xfrm>
            <a:off x="-6042" y="5791253"/>
            <a:ext cx="3402314" cy="1080868"/>
          </a:xfrm>
          <a:prstGeom prst="rtTriangle">
            <a:avLst/>
          </a:prstGeom>
          <a:blipFill>
            <a:blip r:embed="rId1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16"/>
          <p:cNvSpPr txBox="1">
            <a:spLocks noChangeArrowheads="1"/>
          </p:cNvSpPr>
          <p:nvPr/>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spTree>
    <p:extLst>
      <p:ext uri="{BB962C8B-B14F-4D97-AF65-F5344CB8AC3E}">
        <p14:creationId xmlns:p14="http://schemas.microsoft.com/office/powerpoint/2010/main" val="3221496164"/>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Lst>
  <p:transition>
    <p:fade thruBlk="1"/>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solidFill>
                <a:srgbClr val="284E1B"/>
              </a:solidFill>
            </a:endParaRPr>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smtClean="0">
              <a:solidFill>
                <a:srgbClr val="284E1B"/>
              </a:solidFill>
            </a:endParaRPr>
          </a:p>
        </p:txBody>
      </p:sp>
      <p:sp>
        <p:nvSpPr>
          <p:cNvPr id="14" name="Right Triangle 13"/>
          <p:cNvSpPr>
            <a:spLocks/>
          </p:cNvSpPr>
          <p:nvPr/>
        </p:nvSpPr>
        <p:spPr bwMode="auto">
          <a:xfrm>
            <a:off x="-6042" y="5791253"/>
            <a:ext cx="3402314" cy="1080868"/>
          </a:xfrm>
          <a:prstGeom prst="rtTriangle">
            <a:avLst/>
          </a:prstGeom>
          <a:blipFill>
            <a:blip r:embed="rId14"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43813" y="214313"/>
            <a:ext cx="106521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29625" y="6357938"/>
            <a:ext cx="47148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TextBox 16"/>
          <p:cNvSpPr txBox="1">
            <a:spLocks noChangeArrowheads="1"/>
          </p:cNvSpPr>
          <p:nvPr/>
        </p:nvSpPr>
        <p:spPr bwMode="auto">
          <a:xfrm>
            <a:off x="6572250" y="6429375"/>
            <a:ext cx="178593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GB" sz="1100" smtClean="0">
                <a:solidFill>
                  <a:srgbClr val="284E1B"/>
                </a:solidFill>
              </a:rPr>
              <a:t>© One World Week 2011</a:t>
            </a:r>
          </a:p>
          <a:p>
            <a:pPr eaLnBrk="1" hangingPunct="1">
              <a:defRPr/>
            </a:pPr>
            <a:endParaRPr lang="en-GB" smtClean="0">
              <a:solidFill>
                <a:srgbClr val="284E1B"/>
              </a:solidFill>
            </a:endParaRPr>
          </a:p>
        </p:txBody>
      </p:sp>
    </p:spTree>
    <p:extLst>
      <p:ext uri="{BB962C8B-B14F-4D97-AF65-F5344CB8AC3E}">
        <p14:creationId xmlns:p14="http://schemas.microsoft.com/office/powerpoint/2010/main" val="1182852575"/>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 id="2147483886" r:id="rId12"/>
  </p:sldLayoutIdLst>
  <p:transition>
    <p:fade thruBlk="1"/>
  </p:transition>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hyperlink" Target="http://www.un.org/forests" TargetMode="External"/><Relationship Id="rId2" Type="http://schemas.openxmlformats.org/officeDocument/2006/relationships/notesSlide" Target="../notesSlides/notesSlide13.xml"/><Relationship Id="rId1" Type="http://schemas.openxmlformats.org/officeDocument/2006/relationships/slideLayout" Target="../slideLayouts/slideLayout39.xml"/><Relationship Id="rId5" Type="http://schemas.openxmlformats.org/officeDocument/2006/relationships/image" Target="../media/image20.jp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51.xml"/><Relationship Id="rId6" Type="http://schemas.openxmlformats.org/officeDocument/2006/relationships/comments" Target="../comments/comment1.xml"/><Relationship Id="rId5" Type="http://schemas.openxmlformats.org/officeDocument/2006/relationships/hyperlink" Target="http://www.oxfam.org.uk/get_involved/campaign/food/" TargetMode="Externa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globalpovertyproject.com/pages/presentation" TargetMode="External"/><Relationship Id="rId2" Type="http://schemas.openxmlformats.org/officeDocument/2006/relationships/notesSlide" Target="../notesSlides/notesSlide20.xml"/><Relationship Id="rId1" Type="http://schemas.openxmlformats.org/officeDocument/2006/relationships/slideLayout" Target="../slideLayouts/slideLayout63.xml"/><Relationship Id="rId5" Type="http://schemas.openxmlformats.org/officeDocument/2006/relationships/comments" Target="../comments/comment2.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hyperlink" Target="http://www.oneworldweek.org/"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3.jpe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oneworldweek.org/"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comments" Target="../comments/comment3.xml"/><Relationship Id="rId3" Type="http://schemas.openxmlformats.org/officeDocument/2006/relationships/image" Target="../media/image40.gif"/><Relationship Id="rId7" Type="http://schemas.openxmlformats.org/officeDocument/2006/relationships/hyperlink" Target="http://www.islamic-relief.org.uk/" TargetMode="External"/><Relationship Id="rId12" Type="http://schemas.openxmlformats.org/officeDocument/2006/relationships/hyperlink" Target="FINAL_Planning_your_events_for_Living_for_One_World_2011.ppt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hyperlink" Target="http://www.actionaid.org.uk/" TargetMode="External"/><Relationship Id="rId11" Type="http://schemas.openxmlformats.org/officeDocument/2006/relationships/image" Target="../media/image44.gif"/><Relationship Id="rId5" Type="http://schemas.openxmlformats.org/officeDocument/2006/relationships/image" Target="../media/image42.jpeg"/><Relationship Id="rId10" Type="http://schemas.openxmlformats.org/officeDocument/2006/relationships/hyperlink" Target="http://www.practicalaction.org/" TargetMode="External"/><Relationship Id="rId4" Type="http://schemas.openxmlformats.org/officeDocument/2006/relationships/image" Target="../media/image41.gif"/><Relationship Id="rId9" Type="http://schemas.openxmlformats.org/officeDocument/2006/relationships/hyperlink" Target="http://www.christianaid.org.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dapcc.org/download/Adap-CC_Update-from-pilot-groups_201009_en.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5.jpeg"/><Relationship Id="rId4" Type="http://schemas.openxmlformats.org/officeDocument/2006/relationships/hyperlink" Target="http://tilz.tearfund.org/Research/Climate+change+repor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www.jubileedebtcampaign.org.u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www.wdm.org.uk/food-speculation"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www.fairtrade.org.uk/" TargetMode="External"/><Relationship Id="rId5" Type="http://schemas.openxmlformats.org/officeDocument/2006/relationships/image" Target="../media/image50.jpeg"/><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hyperlink" Target="http://www.wdm.org.uk/food-speculation"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hyperlink" Target="http://www.stopclimatechaos.org/" TargetMode="External"/><Relationship Id="rId4" Type="http://schemas.openxmlformats.org/officeDocument/2006/relationships/hyperlink" Target="http://www.oxfam.org.uk/get_involved/campaign/food"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oneworldweek.org/" TargetMode="External"/><Relationship Id="rId7" Type="http://schemas.openxmlformats.org/officeDocument/2006/relationships/comments" Target="../comments/comment4.xm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www.oneworldweek.org/" TargetMode="External"/><Relationship Id="rId5" Type="http://schemas.openxmlformats.org/officeDocument/2006/relationships/image" Target="../media/image60.pn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1520" y="1484784"/>
            <a:ext cx="8204448" cy="1829761"/>
          </a:xfrm>
        </p:spPr>
        <p:txBody>
          <a:bodyPr>
            <a:normAutofit/>
          </a:bodyPr>
          <a:lstStyle/>
          <a:p>
            <a:pPr eaLnBrk="1" fontAlgn="auto" hangingPunct="1">
              <a:spcAft>
                <a:spcPts val="0"/>
              </a:spcAft>
              <a:defRPr/>
            </a:pPr>
            <a:r>
              <a:rPr lang="en-GB" dirty="0" smtClean="0">
                <a:solidFill>
                  <a:schemeClr val="accent1">
                    <a:lumMod val="50000"/>
                  </a:schemeClr>
                </a:solidFill>
              </a:rPr>
              <a:t>OWW 2011</a:t>
            </a:r>
            <a:br>
              <a:rPr lang="en-GB" dirty="0" smtClean="0">
                <a:solidFill>
                  <a:schemeClr val="accent1">
                    <a:lumMod val="50000"/>
                  </a:schemeClr>
                </a:solidFill>
              </a:rPr>
            </a:br>
            <a:r>
              <a:rPr lang="en-GB" dirty="0" smtClean="0">
                <a:solidFill>
                  <a:schemeClr val="accent1">
                    <a:lumMod val="50000"/>
                  </a:schemeClr>
                </a:solidFill>
              </a:rPr>
              <a:t>Living for One World</a:t>
            </a:r>
            <a:endParaRPr lang="en-US" dirty="0" smtClean="0">
              <a:solidFill>
                <a:schemeClr val="accent1">
                  <a:lumMod val="50000"/>
                </a:schemeClr>
              </a:solidFill>
            </a:endParaRPr>
          </a:p>
        </p:txBody>
      </p:sp>
      <p:sp>
        <p:nvSpPr>
          <p:cNvPr id="14339" name="Rectangle 3"/>
          <p:cNvSpPr>
            <a:spLocks noGrp="1" noChangeArrowheads="1"/>
          </p:cNvSpPr>
          <p:nvPr>
            <p:ph type="subTitle" idx="1"/>
          </p:nvPr>
        </p:nvSpPr>
        <p:spPr>
          <a:xfrm>
            <a:off x="2123728" y="3573016"/>
            <a:ext cx="6262464" cy="1200150"/>
          </a:xfrm>
        </p:spPr>
        <p:txBody>
          <a:bodyPr/>
          <a:lstStyle/>
          <a:p>
            <a:pPr marR="0" eaLnBrk="1" hangingPunct="1"/>
            <a:r>
              <a:rPr lang="en-GB" sz="2800" dirty="0" smtClean="0">
                <a:solidFill>
                  <a:schemeClr val="bg2">
                    <a:lumMod val="50000"/>
                  </a:schemeClr>
                </a:solidFill>
              </a:rPr>
              <a:t>Valuing and understanding the world and those who live in it </a:t>
            </a:r>
            <a:endParaRPr lang="en-US" sz="2800" dirty="0" smtClean="0">
              <a:solidFill>
                <a:schemeClr val="bg2">
                  <a:lumMod val="50000"/>
                </a:schemeClr>
              </a:solidFill>
            </a:endParaRPr>
          </a:p>
        </p:txBody>
      </p:sp>
      <p:sp>
        <p:nvSpPr>
          <p:cNvPr id="2052" name="TextBox 5"/>
          <p:cNvSpPr txBox="1">
            <a:spLocks noChangeArrowheads="1"/>
          </p:cNvSpPr>
          <p:nvPr/>
        </p:nvSpPr>
        <p:spPr bwMode="auto">
          <a:xfrm>
            <a:off x="395536" y="5805264"/>
            <a:ext cx="8429625" cy="830997"/>
          </a:xfrm>
          <a:prstGeom prst="rect">
            <a:avLst/>
          </a:prstGeom>
          <a:noFill/>
          <a:ln w="9525">
            <a:noFill/>
            <a:miter lim="800000"/>
            <a:headEnd/>
            <a:tailEnd/>
          </a:ln>
        </p:spPr>
        <p:txBody>
          <a:bodyPr>
            <a:spAutoFit/>
          </a:bodyPr>
          <a:lstStyle/>
          <a:p>
            <a:pPr algn="ctr">
              <a:defRPr/>
            </a:pPr>
            <a:r>
              <a:rPr lang="en-GB" sz="2400" b="1" dirty="0" smtClean="0">
                <a:ln w="1905"/>
                <a:solidFill>
                  <a:srgbClr val="780224"/>
                </a:solidFill>
                <a:latin typeface="+mn-lt"/>
                <a:cs typeface="+mn-cs"/>
              </a:rPr>
              <a:t>A guide to dissecting this year’s theme</a:t>
            </a:r>
          </a:p>
          <a:p>
            <a:pPr algn="ctr">
              <a:defRPr/>
            </a:pPr>
            <a:r>
              <a:rPr lang="en-GB" sz="2400" b="1" dirty="0" smtClean="0">
                <a:ln w="1905"/>
                <a:solidFill>
                  <a:srgbClr val="780224"/>
                </a:solidFill>
                <a:latin typeface="+mn-lt"/>
                <a:cs typeface="+mn-cs"/>
              </a:rPr>
              <a:t>and planning your events</a:t>
            </a:r>
            <a:endParaRPr lang="en-GB" sz="2400" b="1" dirty="0">
              <a:ln w="1905"/>
              <a:solidFill>
                <a:srgbClr val="780224"/>
              </a:solidFill>
              <a:latin typeface="+mn-lt"/>
              <a:cs typeface="+mn-cs"/>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2"/>
          <p:cNvSpPr>
            <a:spLocks noGrp="1"/>
          </p:cNvSpPr>
          <p:nvPr>
            <p:ph type="title"/>
          </p:nvPr>
        </p:nvSpPr>
        <p:spPr>
          <a:xfrm>
            <a:off x="0" y="260648"/>
            <a:ext cx="7631832" cy="850106"/>
          </a:xfrm>
        </p:spPr>
        <p:txBody>
          <a:bodyPr>
            <a:normAutofit/>
          </a:bodyPr>
          <a:lstStyle/>
          <a:p>
            <a:pPr eaLnBrk="1" fontAlgn="auto" hangingPunct="1">
              <a:spcAft>
                <a:spcPts val="0"/>
              </a:spcAft>
              <a:defRPr/>
            </a:pPr>
            <a:r>
              <a:rPr lang="en-GB" sz="3600" dirty="0" smtClean="0">
                <a:solidFill>
                  <a:schemeClr val="accent1">
                    <a:lumMod val="50000"/>
                  </a:schemeClr>
                </a:solidFill>
              </a:rPr>
              <a:t>Adapting to a changing climate</a:t>
            </a:r>
            <a:endParaRPr lang="en-GB" sz="3600" dirty="0">
              <a:solidFill>
                <a:schemeClr val="accent1">
                  <a:lumMod val="50000"/>
                </a:schemeClr>
              </a:solidFill>
            </a:endParaRPr>
          </a:p>
        </p:txBody>
      </p:sp>
      <p:sp>
        <p:nvSpPr>
          <p:cNvPr id="8" name="Rounded Rectangle 7"/>
          <p:cNvSpPr/>
          <p:nvPr/>
        </p:nvSpPr>
        <p:spPr>
          <a:xfrm>
            <a:off x="395536" y="1484784"/>
            <a:ext cx="8280920" cy="9361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chemeClr val="bg1"/>
                </a:solidFill>
              </a:rPr>
              <a:t>Even if we work to reduce climate change, it is highly likely that not all of its effects can be alleviated; we must adapt to our changing climate.</a:t>
            </a:r>
            <a:endParaRPr lang="en-GB" dirty="0">
              <a:solidFill>
                <a:schemeClr val="bg1"/>
              </a:solidFill>
            </a:endParaRPr>
          </a:p>
        </p:txBody>
      </p:sp>
      <p:sp>
        <p:nvSpPr>
          <p:cNvPr id="14" name="Rounded Rectangle 13"/>
          <p:cNvSpPr/>
          <p:nvPr/>
        </p:nvSpPr>
        <p:spPr>
          <a:xfrm>
            <a:off x="611560" y="3356992"/>
            <a:ext cx="2952328" cy="194421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solidFill>
                  <a:srgbClr val="000000"/>
                </a:solidFill>
              </a:rPr>
              <a:t>The effects of climate change are already apparent, and have a very real impact on the some of the world’s poorest communities.</a:t>
            </a:r>
            <a:endParaRPr lang="en-GB" dirty="0">
              <a:solidFill>
                <a:srgbClr val="000000"/>
              </a:solidFill>
            </a:endParaRPr>
          </a:p>
        </p:txBody>
      </p:sp>
      <p:sp>
        <p:nvSpPr>
          <p:cNvPr id="16" name="Rectangle 15"/>
          <p:cNvSpPr/>
          <p:nvPr/>
        </p:nvSpPr>
        <p:spPr>
          <a:xfrm>
            <a:off x="4142804" y="3018532"/>
            <a:ext cx="4125841" cy="2714724"/>
          </a:xfrm>
          <a:prstGeom prst="rect">
            <a:avLst/>
          </a:prstGeom>
          <a:ln w="28575">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Image here (Sarah, do you have a suitable photo that could be used here? Alternatively, I’ll purchase one from </a:t>
            </a:r>
            <a:r>
              <a:rPr lang="en-GB" dirty="0" err="1" smtClean="0"/>
              <a:t>iStockphoto</a:t>
            </a:r>
            <a:r>
              <a:rPr lang="en-GB" dirty="0" smtClean="0"/>
              <a:t>).</a:t>
            </a:r>
            <a:endParaRPr lang="en-GB" dirty="0"/>
          </a:p>
        </p:txBody>
      </p:sp>
      <p:sp>
        <p:nvSpPr>
          <p:cNvPr id="2" name="TextBox 1"/>
          <p:cNvSpPr txBox="1"/>
          <p:nvPr/>
        </p:nvSpPr>
        <p:spPr>
          <a:xfrm>
            <a:off x="4139952" y="5661248"/>
            <a:ext cx="4245620" cy="698717"/>
          </a:xfrm>
          <a:prstGeom prst="rect">
            <a:avLst/>
          </a:prstGeom>
          <a:noFill/>
        </p:spPr>
        <p:txBody>
          <a:bodyPr wrap="square" rtlCol="0">
            <a:spAutoFit/>
          </a:bodyPr>
          <a:lstStyle/>
          <a:p>
            <a:pPr>
              <a:lnSpc>
                <a:spcPct val="150000"/>
              </a:lnSpc>
            </a:pPr>
            <a:r>
              <a:rPr lang="en-GB" sz="1400" dirty="0" smtClean="0">
                <a:solidFill>
                  <a:srgbClr val="000000"/>
                </a:solidFill>
              </a:rPr>
              <a:t>Floating gardens in Bangladesh </a:t>
            </a:r>
          </a:p>
          <a:p>
            <a:pPr>
              <a:lnSpc>
                <a:spcPct val="150000"/>
              </a:lnSpc>
            </a:pPr>
            <a:r>
              <a:rPr lang="en-GB" sz="1200" dirty="0" smtClean="0">
                <a:solidFill>
                  <a:srgbClr val="000000"/>
                </a:solidFill>
              </a:rPr>
              <a:t>Photo</a:t>
            </a:r>
            <a:r>
              <a:rPr lang="en-GB" sz="1400" dirty="0" smtClean="0">
                <a:solidFill>
                  <a:srgbClr val="000000"/>
                </a:solidFill>
              </a:rPr>
              <a:t>: </a:t>
            </a:r>
            <a:r>
              <a:rPr lang="en-GB" sz="1200" dirty="0" smtClean="0">
                <a:solidFill>
                  <a:srgbClr val="000000"/>
                </a:solidFill>
              </a:rPr>
              <a:t>Practical Action/</a:t>
            </a:r>
            <a:r>
              <a:rPr lang="en-GB" sz="1200" dirty="0" err="1" smtClean="0">
                <a:solidFill>
                  <a:srgbClr val="000000"/>
                </a:solidFill>
              </a:rPr>
              <a:t>Mehrab</a:t>
            </a:r>
            <a:r>
              <a:rPr lang="en-GB" sz="1200" dirty="0" smtClean="0">
                <a:solidFill>
                  <a:srgbClr val="000000"/>
                </a:solidFill>
              </a:rPr>
              <a:t> </a:t>
            </a:r>
            <a:r>
              <a:rPr lang="en-GB" sz="1200" dirty="0" err="1">
                <a:solidFill>
                  <a:srgbClr val="000000"/>
                </a:solidFill>
              </a:rPr>
              <a:t>ul</a:t>
            </a:r>
            <a:r>
              <a:rPr lang="en-GB" sz="1200" dirty="0">
                <a:solidFill>
                  <a:srgbClr val="000000"/>
                </a:solidFill>
              </a:rPr>
              <a:t> </a:t>
            </a:r>
            <a:r>
              <a:rPr lang="en-GB" sz="1200" dirty="0" err="1">
                <a:solidFill>
                  <a:srgbClr val="000000"/>
                </a:solidFill>
              </a:rPr>
              <a:t>Goni</a:t>
            </a:r>
            <a:r>
              <a:rPr lang="en-GB" sz="1200" dirty="0">
                <a:solidFill>
                  <a:srgbClr val="000000"/>
                </a:solidFill>
              </a:rPr>
              <a:t>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952" y="2996952"/>
            <a:ext cx="4125841" cy="2714724"/>
          </a:xfrm>
          <a:prstGeom prst="rect">
            <a:avLst/>
          </a:prstGeom>
        </p:spPr>
      </p:pic>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D:\Islamic Relief\Resources\Islamic Relief Qurbani research\Fotolia_10311758_XS thought.jp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916832"/>
            <a:ext cx="1844334" cy="3573397"/>
          </a:xfrm>
          <a:prstGeom prst="rect">
            <a:avLst/>
          </a:prstGeom>
          <a:noFill/>
        </p:spPr>
      </p:pic>
      <p:sp>
        <p:nvSpPr>
          <p:cNvPr id="13" name="Rectangle 12"/>
          <p:cNvSpPr/>
          <p:nvPr/>
        </p:nvSpPr>
        <p:spPr>
          <a:xfrm>
            <a:off x="1331640" y="1772816"/>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Callout 10"/>
          <p:cNvSpPr/>
          <p:nvPr/>
        </p:nvSpPr>
        <p:spPr>
          <a:xfrm>
            <a:off x="1331640" y="1124744"/>
            <a:ext cx="4968552" cy="1224136"/>
          </a:xfrm>
          <a:prstGeom prst="wedgeEllipseCallout">
            <a:avLst>
              <a:gd name="adj1" fmla="val -49808"/>
              <a:gd name="adj2" fmla="val 60869"/>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GB" sz="2400" dirty="0" smtClean="0">
                <a:solidFill>
                  <a:schemeClr val="bg1"/>
                </a:solidFill>
              </a:rPr>
              <a:t>How can we adapt to a changing climate?</a:t>
            </a:r>
            <a:endParaRPr lang="en-GB" sz="2400" dirty="0">
              <a:solidFill>
                <a:schemeClr val="bg1"/>
              </a:solidFill>
            </a:endParaRPr>
          </a:p>
        </p:txBody>
      </p:sp>
      <p:sp>
        <p:nvSpPr>
          <p:cNvPr id="14" name="Cloud Callout 13"/>
          <p:cNvSpPr/>
          <p:nvPr/>
        </p:nvSpPr>
        <p:spPr>
          <a:xfrm>
            <a:off x="1691680" y="3068960"/>
            <a:ext cx="3456384" cy="2389406"/>
          </a:xfrm>
          <a:prstGeom prst="cloudCallout">
            <a:avLst>
              <a:gd name="adj1" fmla="val -48256"/>
              <a:gd name="adj2" fmla="val 69410"/>
            </a:avLst>
          </a:prstGeom>
          <a:ln w="28575">
            <a:solidFill>
              <a:schemeClr val="tx2">
                <a:lumMod val="20000"/>
                <a:lumOff val="80000"/>
              </a:schemeClr>
            </a:solidFill>
          </a:ln>
        </p:spPr>
        <p:style>
          <a:lnRef idx="1">
            <a:schemeClr val="accent4"/>
          </a:lnRef>
          <a:fillRef idx="3">
            <a:schemeClr val="accent4"/>
          </a:fillRef>
          <a:effectRef idx="2">
            <a:schemeClr val="accent4"/>
          </a:effectRef>
          <a:fontRef idx="minor">
            <a:schemeClr val="lt1"/>
          </a:fontRef>
        </p:style>
        <p:txBody>
          <a:bodyPr wrap="square">
            <a:spAutoFit/>
          </a:bodyPr>
          <a:lstStyle/>
          <a:p>
            <a:r>
              <a:rPr lang="en-GB" sz="1600" dirty="0" smtClean="0">
                <a:solidFill>
                  <a:srgbClr val="000000"/>
                </a:solidFill>
              </a:rPr>
              <a:t>Through enhancing the capacity of communities to cope with increasingly unpredictable weather patterns.</a:t>
            </a:r>
            <a:endParaRPr lang="en-GB" sz="1600" dirty="0">
              <a:solidFill>
                <a:srgbClr val="000000"/>
              </a:solidFill>
            </a:endParaRPr>
          </a:p>
        </p:txBody>
      </p:sp>
      <p:sp>
        <p:nvSpPr>
          <p:cNvPr id="8" name="Cloud Callout 7"/>
          <p:cNvSpPr/>
          <p:nvPr/>
        </p:nvSpPr>
        <p:spPr>
          <a:xfrm>
            <a:off x="5940152" y="1916832"/>
            <a:ext cx="2664296" cy="2014597"/>
          </a:xfrm>
          <a:prstGeom prst="cloudCallout">
            <a:avLst>
              <a:gd name="adj1" fmla="val 55905"/>
              <a:gd name="adj2" fmla="val 71956"/>
            </a:avLst>
          </a:prstGeom>
          <a:ln w="28575">
            <a:solidFill>
              <a:schemeClr val="tx2">
                <a:lumMod val="20000"/>
                <a:lumOff val="80000"/>
              </a:schemeClr>
            </a:solidFill>
          </a:ln>
        </p:spPr>
        <p:style>
          <a:lnRef idx="1">
            <a:schemeClr val="accent2"/>
          </a:lnRef>
          <a:fillRef idx="3">
            <a:schemeClr val="accent2"/>
          </a:fillRef>
          <a:effectRef idx="2">
            <a:schemeClr val="accent2"/>
          </a:effectRef>
          <a:fontRef idx="minor">
            <a:schemeClr val="lt1"/>
          </a:fontRef>
        </p:style>
        <p:txBody>
          <a:bodyPr wrap="square">
            <a:spAutoFit/>
          </a:bodyPr>
          <a:lstStyle/>
          <a:p>
            <a:r>
              <a:rPr lang="en-GB" sz="1600" dirty="0" smtClean="0">
                <a:solidFill>
                  <a:srgbClr val="000000"/>
                </a:solidFill>
              </a:rPr>
              <a:t>Through implementing soil and water conservation measures.</a:t>
            </a:r>
          </a:p>
        </p:txBody>
      </p:sp>
      <p:sp>
        <p:nvSpPr>
          <p:cNvPr id="10" name="Cloud Callout 9"/>
          <p:cNvSpPr/>
          <p:nvPr/>
        </p:nvSpPr>
        <p:spPr>
          <a:xfrm>
            <a:off x="5148064" y="4365104"/>
            <a:ext cx="3024336" cy="1639788"/>
          </a:xfrm>
          <a:prstGeom prst="cloudCallout">
            <a:avLst>
              <a:gd name="adj1" fmla="val -43558"/>
              <a:gd name="adj2" fmla="val 80150"/>
            </a:avLst>
          </a:prstGeom>
          <a:ln w="28575">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wrap="square">
            <a:spAutoFit/>
          </a:bodyPr>
          <a:lstStyle/>
          <a:p>
            <a:r>
              <a:rPr lang="en-GB" sz="1600" dirty="0" smtClean="0">
                <a:solidFill>
                  <a:srgbClr val="000000"/>
                </a:solidFill>
              </a:rPr>
              <a:t>Through developing drought-resistant crop varieties.</a:t>
            </a:r>
          </a:p>
        </p:txBody>
      </p:sp>
      <p:sp>
        <p:nvSpPr>
          <p:cNvPr id="16" name="Title 2"/>
          <p:cNvSpPr>
            <a:spLocks noGrp="1"/>
          </p:cNvSpPr>
          <p:nvPr>
            <p:ph type="title"/>
          </p:nvPr>
        </p:nvSpPr>
        <p:spPr>
          <a:xfrm>
            <a:off x="0" y="188640"/>
            <a:ext cx="8697144" cy="864096"/>
          </a:xfrm>
        </p:spPr>
        <p:txBody>
          <a:bodyPr>
            <a:normAutofit/>
          </a:bodyPr>
          <a:lstStyle/>
          <a:p>
            <a:pPr eaLnBrk="1" fontAlgn="auto" hangingPunct="1">
              <a:spcAft>
                <a:spcPts val="0"/>
              </a:spcAft>
              <a:defRPr/>
            </a:pPr>
            <a:r>
              <a:rPr lang="en-GB" sz="3600" dirty="0" smtClean="0">
                <a:solidFill>
                  <a:schemeClr val="accent1">
                    <a:lumMod val="50000"/>
                  </a:schemeClr>
                </a:solidFill>
              </a:rPr>
              <a:t>Living for the Planet</a:t>
            </a:r>
            <a:endParaRPr lang="en-GB" sz="3600" dirty="0">
              <a:solidFill>
                <a:schemeClr val="accent1">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1" descr="C:\Users\Sarah\Downloads\iStock_000011950236XSmall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79712" y="2852936"/>
            <a:ext cx="3816423" cy="2761294"/>
          </a:xfrm>
          <a:prstGeom prst="rect">
            <a:avLst/>
          </a:prstGeom>
          <a:noFill/>
          <a:ln w="28575">
            <a:solidFill>
              <a:schemeClr val="accent1"/>
            </a:solidFill>
          </a:ln>
        </p:spPr>
      </p:pic>
      <p:pic>
        <p:nvPicPr>
          <p:cNvPr id="12" name="Picture 2" descr="D:\Islamic Relief\Resources\Islamic Relief Qurbani research\Fotolia_10311758_XS thought.jpg"/>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916832"/>
            <a:ext cx="1844334" cy="3573397"/>
          </a:xfrm>
          <a:prstGeom prst="rect">
            <a:avLst/>
          </a:prstGeom>
          <a:noFill/>
        </p:spPr>
      </p:pic>
      <p:sp>
        <p:nvSpPr>
          <p:cNvPr id="13" name="Rectangle 12"/>
          <p:cNvSpPr/>
          <p:nvPr/>
        </p:nvSpPr>
        <p:spPr>
          <a:xfrm>
            <a:off x="1331640" y="1772816"/>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Callout 10"/>
          <p:cNvSpPr/>
          <p:nvPr/>
        </p:nvSpPr>
        <p:spPr>
          <a:xfrm>
            <a:off x="1259632" y="1052736"/>
            <a:ext cx="4680520" cy="1152128"/>
          </a:xfrm>
          <a:prstGeom prst="wedgeEllipseCallout">
            <a:avLst>
              <a:gd name="adj1" fmla="val -48136"/>
              <a:gd name="adj2" fmla="val 550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dirty="0" smtClean="0">
              <a:solidFill>
                <a:schemeClr val="bg1"/>
              </a:solidFill>
            </a:endParaRPr>
          </a:p>
          <a:p>
            <a:pPr algn="ctr"/>
            <a:r>
              <a:rPr lang="en-GB" sz="2400" dirty="0" smtClean="0">
                <a:solidFill>
                  <a:schemeClr val="bg1"/>
                </a:solidFill>
              </a:rPr>
              <a:t>What is biodiversity?</a:t>
            </a:r>
          </a:p>
          <a:p>
            <a:pPr algn="ctr"/>
            <a:endParaRPr lang="en-GB" sz="2000" dirty="0">
              <a:solidFill>
                <a:schemeClr val="bg1"/>
              </a:solidFill>
            </a:endParaRPr>
          </a:p>
        </p:txBody>
      </p:sp>
      <p:sp>
        <p:nvSpPr>
          <p:cNvPr id="6" name="Rounded Rectangle 5"/>
          <p:cNvSpPr/>
          <p:nvPr/>
        </p:nvSpPr>
        <p:spPr>
          <a:xfrm>
            <a:off x="6084168" y="1916832"/>
            <a:ext cx="2880320" cy="132802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dirty="0" smtClean="0">
                <a:solidFill>
                  <a:srgbClr val="000000"/>
                </a:solidFill>
              </a:rPr>
              <a:t>Biodiversity is the diversity of life-forms that inhabit our planet.</a:t>
            </a:r>
            <a:endParaRPr lang="en-GB" dirty="0">
              <a:solidFill>
                <a:srgbClr val="000000"/>
              </a:solidFill>
            </a:endParaRPr>
          </a:p>
        </p:txBody>
      </p:sp>
      <p:sp>
        <p:nvSpPr>
          <p:cNvPr id="8" name="Rounded Rectangle 7"/>
          <p:cNvSpPr/>
          <p:nvPr/>
        </p:nvSpPr>
        <p:spPr>
          <a:xfrm>
            <a:off x="6084168" y="3573016"/>
            <a:ext cx="2880320" cy="102155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dirty="0" smtClean="0">
                <a:solidFill>
                  <a:srgbClr val="000000"/>
                </a:solidFill>
              </a:rPr>
              <a:t>Greater biodiversity indicates a healthy planet.</a:t>
            </a:r>
            <a:endParaRPr lang="en-GB" dirty="0">
              <a:solidFill>
                <a:srgbClr val="000000"/>
              </a:solidFill>
            </a:endParaRPr>
          </a:p>
        </p:txBody>
      </p:sp>
      <p:sp>
        <p:nvSpPr>
          <p:cNvPr id="9" name="Rounded Rectangle 8"/>
          <p:cNvSpPr/>
          <p:nvPr/>
        </p:nvSpPr>
        <p:spPr>
          <a:xfrm>
            <a:off x="6084168" y="4869160"/>
            <a:ext cx="2880320" cy="132802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dirty="0" smtClean="0">
                <a:solidFill>
                  <a:srgbClr val="000000"/>
                </a:solidFill>
              </a:rPr>
              <a:t>Accelerated environmental change leads to species extinctions.</a:t>
            </a:r>
            <a:endParaRPr lang="en-GB" dirty="0">
              <a:solidFill>
                <a:srgbClr val="000000"/>
              </a:solidFill>
            </a:endParaRPr>
          </a:p>
        </p:txBody>
      </p:sp>
      <p:sp>
        <p:nvSpPr>
          <p:cNvPr id="14" name="Title 2"/>
          <p:cNvSpPr>
            <a:spLocks noGrp="1"/>
          </p:cNvSpPr>
          <p:nvPr>
            <p:ph type="title"/>
          </p:nvPr>
        </p:nvSpPr>
        <p:spPr>
          <a:xfrm>
            <a:off x="0" y="188640"/>
            <a:ext cx="8697144" cy="864096"/>
          </a:xfrm>
        </p:spPr>
        <p:txBody>
          <a:bodyPr>
            <a:normAutofit/>
          </a:bodyPr>
          <a:lstStyle/>
          <a:p>
            <a:pPr eaLnBrk="1" fontAlgn="auto" hangingPunct="1">
              <a:spcAft>
                <a:spcPts val="0"/>
              </a:spcAft>
              <a:defRPr/>
            </a:pPr>
            <a:r>
              <a:rPr lang="en-GB" sz="3600" dirty="0" smtClean="0">
                <a:solidFill>
                  <a:schemeClr val="accent1">
                    <a:lumMod val="50000"/>
                  </a:schemeClr>
                </a:solidFill>
              </a:rPr>
              <a:t>Living for the Planet</a:t>
            </a:r>
            <a:endParaRPr lang="en-GB" sz="3600" dirty="0">
              <a:solidFill>
                <a:schemeClr val="accent1">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21"/>
                                        </p:tgtEl>
                                        <p:attrNameLst>
                                          <p:attrName>style.visibility</p:attrName>
                                        </p:attrNameLst>
                                      </p:cBhvr>
                                      <p:to>
                                        <p:strVal val="visible"/>
                                      </p:to>
                                    </p:set>
                                    <p:animEffect transition="in" filter="fade">
                                      <p:cBhvr>
                                        <p:cTn id="7" dur="2000"/>
                                        <p:tgtEl>
                                          <p:spTgt spid="13312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97138" y="5235575"/>
            <a:ext cx="6032500" cy="969963"/>
          </a:xfrm>
          <a:prstGeom prst="roundRect">
            <a:avLst/>
          </a:prstGeom>
        </p:spPr>
        <p:style>
          <a:lnRef idx="1">
            <a:schemeClr val="dk1"/>
          </a:lnRef>
          <a:fillRef idx="3">
            <a:schemeClr val="dk1"/>
          </a:fillRef>
          <a:effectRef idx="2">
            <a:schemeClr val="dk1"/>
          </a:effectRef>
          <a:fontRef idx="minor">
            <a:schemeClr val="lt1"/>
          </a:fontRef>
        </p:style>
        <p:txBody>
          <a:bodyPr anchor="ctr"/>
          <a:lstStyle/>
          <a:p>
            <a:pPr algn="ctr">
              <a:lnSpc>
                <a:spcPct val="150000"/>
              </a:lnSpc>
              <a:defRPr/>
            </a:pPr>
            <a:r>
              <a:rPr lang="en-GB" dirty="0">
                <a:solidFill>
                  <a:prstClr val="white"/>
                </a:solidFill>
              </a:rPr>
              <a:t>For further information, visit: </a:t>
            </a:r>
            <a:r>
              <a:rPr lang="en-GB" dirty="0">
                <a:solidFill>
                  <a:prstClr val="white"/>
                </a:solidFill>
                <a:hlinkClick r:id="rId3"/>
              </a:rPr>
              <a:t>www.un.org/forests</a:t>
            </a:r>
            <a:endParaRPr lang="en-GB" dirty="0">
              <a:solidFill>
                <a:prstClr val="white"/>
              </a:solidFill>
            </a:endParaRPr>
          </a:p>
          <a:p>
            <a:pPr algn="ctr">
              <a:lnSpc>
                <a:spcPct val="150000"/>
              </a:lnSpc>
              <a:defRPr/>
            </a:pPr>
            <a:r>
              <a:rPr lang="en-GB" dirty="0">
                <a:solidFill>
                  <a:prstClr val="white"/>
                </a:solidFill>
              </a:rPr>
              <a:t>Where you will find excellent short videos</a:t>
            </a:r>
          </a:p>
        </p:txBody>
      </p:sp>
      <p:sp>
        <p:nvSpPr>
          <p:cNvPr id="6" name="TextBox 5"/>
          <p:cNvSpPr txBox="1"/>
          <p:nvPr/>
        </p:nvSpPr>
        <p:spPr>
          <a:xfrm>
            <a:off x="604838" y="1182688"/>
            <a:ext cx="7924800" cy="454025"/>
          </a:xfrm>
          <a:prstGeom prst="roundRect">
            <a:avLst>
              <a:gd name="adj" fmla="val 20812"/>
            </a:avLst>
          </a:prstGeom>
        </p:spPr>
        <p:style>
          <a:lnRef idx="1">
            <a:schemeClr val="accent1"/>
          </a:lnRef>
          <a:fillRef idx="3">
            <a:schemeClr val="accent1"/>
          </a:fillRef>
          <a:effectRef idx="2">
            <a:schemeClr val="accent1"/>
          </a:effectRef>
          <a:fontRef idx="minor">
            <a:schemeClr val="lt1"/>
          </a:fontRef>
        </p:style>
        <p:txBody>
          <a:bodyPr>
            <a:spAutoFit/>
          </a:bodyPr>
          <a:lstStyle/>
          <a:p>
            <a:pPr algn="ctr">
              <a:defRPr/>
            </a:pPr>
            <a:r>
              <a:rPr lang="en-GB" sz="2000" b="1" dirty="0">
                <a:solidFill>
                  <a:prstClr val="white"/>
                </a:solidFill>
                <a:effectLst>
                  <a:outerShdw blurRad="38100" dist="38100" dir="2700000" algn="tl">
                    <a:srgbClr val="000000">
                      <a:alpha val="43137"/>
                    </a:srgbClr>
                  </a:outerShdw>
                </a:effectLst>
              </a:rPr>
              <a:t>2011 is the UN International Year of Forests</a:t>
            </a:r>
          </a:p>
        </p:txBody>
      </p:sp>
      <p:sp>
        <p:nvSpPr>
          <p:cNvPr id="9" name="Title 2"/>
          <p:cNvSpPr>
            <a:spLocks noGrp="1"/>
          </p:cNvSpPr>
          <p:nvPr>
            <p:ph type="title"/>
          </p:nvPr>
        </p:nvSpPr>
        <p:spPr>
          <a:xfrm>
            <a:off x="539552" y="188640"/>
            <a:ext cx="8157592" cy="864096"/>
          </a:xfrm>
        </p:spPr>
        <p:txBody>
          <a:bodyPr/>
          <a:lstStyle/>
          <a:p>
            <a:pPr eaLnBrk="1" fontAlgn="auto" hangingPunct="1">
              <a:spcAft>
                <a:spcPts val="0"/>
              </a:spcAft>
              <a:defRPr/>
            </a:pPr>
            <a:r>
              <a:rPr lang="en-GB" sz="3600" dirty="0" smtClean="0">
                <a:solidFill>
                  <a:schemeClr val="accent1">
                    <a:lumMod val="50000"/>
                  </a:schemeClr>
                </a:solidFill>
              </a:rPr>
              <a:t>Living for the Planet</a:t>
            </a:r>
            <a:endParaRPr lang="en-GB" sz="3600" dirty="0">
              <a:solidFill>
                <a:schemeClr val="accent1">
                  <a:lumMod val="50000"/>
                </a:schemeClr>
              </a:solidFill>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8001" r="14332"/>
          <a:stretch/>
        </p:blipFill>
        <p:spPr>
          <a:xfrm>
            <a:off x="614606" y="1777876"/>
            <a:ext cx="1584176" cy="1560764"/>
          </a:xfrm>
          <a:prstGeom prst="rect">
            <a:avLst/>
          </a:prstGeom>
          <a:scene3d>
            <a:camera prst="orthographicFront"/>
            <a:lightRig rig="threePt" dir="t"/>
          </a:scene3d>
          <a:sp3d>
            <a:bevelT/>
          </a:sp3d>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22284" r="16826"/>
          <a:stretch/>
        </p:blipFill>
        <p:spPr>
          <a:xfrm>
            <a:off x="614606" y="3415320"/>
            <a:ext cx="1584176" cy="1734499"/>
          </a:xfrm>
          <a:prstGeom prst="rect">
            <a:avLst/>
          </a:prstGeom>
          <a:effectLst/>
          <a:scene3d>
            <a:camera prst="orthographicFront"/>
            <a:lightRig rig="threePt" dir="t"/>
          </a:scene3d>
          <a:sp3d>
            <a:bevelT/>
          </a:sp3d>
        </p:spPr>
      </p:pic>
      <p:sp>
        <p:nvSpPr>
          <p:cNvPr id="8" name="Rounded Rectangle 7"/>
          <p:cNvSpPr/>
          <p:nvPr/>
        </p:nvSpPr>
        <p:spPr>
          <a:xfrm>
            <a:off x="2497138" y="1778000"/>
            <a:ext cx="6032500" cy="3240088"/>
          </a:xfrm>
          <a:prstGeom prst="roundRect">
            <a:avLst>
              <a:gd name="adj" fmla="val 4909"/>
            </a:avLst>
          </a:prstGeom>
          <a:gradFill flip="none" rotWithShape="1">
            <a:gsLst>
              <a:gs pos="0">
                <a:schemeClr val="accent5">
                  <a:lumMod val="60000"/>
                  <a:lumOff val="40000"/>
                  <a:tint val="66000"/>
                  <a:satMod val="160000"/>
                </a:schemeClr>
              </a:gs>
              <a:gs pos="50000">
                <a:schemeClr val="accent5">
                  <a:lumMod val="60000"/>
                  <a:lumOff val="40000"/>
                  <a:tint val="44500"/>
                  <a:satMod val="160000"/>
                </a:schemeClr>
              </a:gs>
              <a:gs pos="100000">
                <a:schemeClr val="accent5">
                  <a:lumMod val="60000"/>
                  <a:lumOff val="40000"/>
                  <a:tint val="23500"/>
                  <a:satMod val="160000"/>
                </a:schemeClr>
              </a:gs>
            </a:gsLst>
            <a:lin ang="16200000" scaled="1"/>
            <a:tileRect/>
          </a:gradFill>
          <a:ln w="6350"/>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dirty="0">
                <a:solidFill>
                  <a:srgbClr val="000000"/>
                </a:solidFill>
              </a:rPr>
              <a:t>Edward Norton, UN Goodwill Ambassador, asks:</a:t>
            </a:r>
          </a:p>
          <a:p>
            <a:pPr>
              <a:defRPr/>
            </a:pPr>
            <a:endParaRPr lang="en-GB" sz="800" i="1" dirty="0">
              <a:solidFill>
                <a:srgbClr val="000000"/>
              </a:solidFill>
            </a:endParaRPr>
          </a:p>
          <a:p>
            <a:pPr lvl="1">
              <a:defRPr/>
            </a:pPr>
            <a:r>
              <a:rPr lang="en-GB" i="1" dirty="0">
                <a:solidFill>
                  <a:srgbClr val="000000"/>
                </a:solidFill>
              </a:rPr>
              <a:t>“If you had to choose, would you rather give up one of your lungs and take away all clean water from your kids or pay a little more for a shrimp cocktail and a cheese burger?”</a:t>
            </a:r>
          </a:p>
          <a:p>
            <a:pPr>
              <a:defRPr/>
            </a:pPr>
            <a:endParaRPr lang="en-GB" sz="800" dirty="0">
              <a:solidFill>
                <a:srgbClr val="000000"/>
              </a:solidFill>
            </a:endParaRPr>
          </a:p>
          <a:p>
            <a:pPr>
              <a:defRPr/>
            </a:pPr>
            <a:r>
              <a:rPr lang="en-GB" dirty="0">
                <a:solidFill>
                  <a:srgbClr val="000000"/>
                </a:solidFill>
              </a:rPr>
              <a:t>He argues that every year the global community has been making the wrong choices and sacrificing our health, our children’s health and our futures by destroying millions of acres of forests which we depend on for oxygen, clean water and medicines.</a:t>
            </a:r>
          </a:p>
        </p:txBody>
      </p:sp>
    </p:spTree>
    <p:extLst>
      <p:ext uri="{BB962C8B-B14F-4D97-AF65-F5344CB8AC3E}">
        <p14:creationId xmlns:p14="http://schemas.microsoft.com/office/powerpoint/2010/main" val="1312743164"/>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D:\Islamic Relief\Resources\Islamic Relief Qurbani research\Fotolia_10311758_XS thought.jpg"/>
          <p:cNvPicPr>
            <a:picLocks noChangeAspect="1" noChangeArrowheads="1"/>
          </p:cNvPicPr>
          <p:nvPr/>
        </p:nvPicPr>
        <p:blipFill>
          <a:blip r:embed="rId3" cstate="print">
            <a:duotone>
              <a:schemeClr val="accent1">
                <a:shade val="45000"/>
                <a:satMod val="135000"/>
              </a:schemeClr>
              <a:prstClr val="white"/>
            </a:duotone>
          </a:blip>
          <a:srcRect l="16181" t="40626" r="55605" b="4710"/>
          <a:stretch>
            <a:fillRect/>
          </a:stretch>
        </p:blipFill>
        <p:spPr bwMode="auto">
          <a:xfrm>
            <a:off x="0" y="1916832"/>
            <a:ext cx="1844334" cy="3573397"/>
          </a:xfrm>
          <a:prstGeom prst="rect">
            <a:avLst/>
          </a:prstGeom>
          <a:noFill/>
        </p:spPr>
      </p:pic>
      <p:pic>
        <p:nvPicPr>
          <p:cNvPr id="89089" name="Picture 1" descr="C:\Users\Sarah\Downloads\Fotolia_7262477_X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44208" y="1556792"/>
            <a:ext cx="2376264" cy="3560198"/>
          </a:xfrm>
          <a:prstGeom prst="rect">
            <a:avLst/>
          </a:prstGeom>
          <a:noFill/>
          <a:ln w="38100">
            <a:solidFill>
              <a:schemeClr val="bg2"/>
            </a:solidFill>
          </a:ln>
        </p:spPr>
      </p:pic>
      <p:sp>
        <p:nvSpPr>
          <p:cNvPr id="11" name="Rectangle 10"/>
          <p:cNvSpPr/>
          <p:nvPr/>
        </p:nvSpPr>
        <p:spPr>
          <a:xfrm>
            <a:off x="1331640" y="1772816"/>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Callout 4"/>
          <p:cNvSpPr/>
          <p:nvPr/>
        </p:nvSpPr>
        <p:spPr>
          <a:xfrm>
            <a:off x="1331640" y="1052736"/>
            <a:ext cx="4536504" cy="1512168"/>
          </a:xfrm>
          <a:prstGeom prst="wedgeEllipseCallout">
            <a:avLst>
              <a:gd name="adj1" fmla="val -48408"/>
              <a:gd name="adj2" fmla="val 511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How can we care for the planet now, before it’s too late?</a:t>
            </a:r>
            <a:endParaRPr lang="en-GB" sz="2400" dirty="0">
              <a:solidFill>
                <a:schemeClr val="bg1"/>
              </a:solidFill>
            </a:endParaRPr>
          </a:p>
        </p:txBody>
      </p:sp>
      <p:sp>
        <p:nvSpPr>
          <p:cNvPr id="7" name="Rounded Rectangle 6"/>
          <p:cNvSpPr/>
          <p:nvPr/>
        </p:nvSpPr>
        <p:spPr>
          <a:xfrm>
            <a:off x="1979712" y="3140968"/>
            <a:ext cx="4032448" cy="129614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solidFill>
                  <a:srgbClr val="000000"/>
                </a:solidFill>
              </a:rPr>
              <a:t>This pertinent question is one that you may wish to ask attendees at your event.</a:t>
            </a:r>
          </a:p>
        </p:txBody>
      </p:sp>
      <p:sp>
        <p:nvSpPr>
          <p:cNvPr id="8" name="Rounded Rectangle 7"/>
          <p:cNvSpPr/>
          <p:nvPr/>
        </p:nvSpPr>
        <p:spPr>
          <a:xfrm>
            <a:off x="2483768" y="5445224"/>
            <a:ext cx="6336704" cy="79208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dirty="0" smtClean="0"/>
              <a:t>See the </a:t>
            </a:r>
            <a:r>
              <a:rPr lang="en-GB" i="1" dirty="0" smtClean="0"/>
              <a:t>Living and Acting for Change </a:t>
            </a:r>
            <a:r>
              <a:rPr lang="en-GB" dirty="0" smtClean="0"/>
              <a:t>section of this presentation for ideas on how you can take action! </a:t>
            </a:r>
            <a:endParaRPr lang="en-GB" dirty="0"/>
          </a:p>
        </p:txBody>
      </p:sp>
      <p:sp>
        <p:nvSpPr>
          <p:cNvPr id="13" name="Title 2"/>
          <p:cNvSpPr>
            <a:spLocks noGrp="1"/>
          </p:cNvSpPr>
          <p:nvPr>
            <p:ph type="title"/>
          </p:nvPr>
        </p:nvSpPr>
        <p:spPr>
          <a:xfrm>
            <a:off x="0" y="188640"/>
            <a:ext cx="8697144" cy="864096"/>
          </a:xfrm>
        </p:spPr>
        <p:txBody>
          <a:bodyPr>
            <a:normAutofit/>
          </a:bodyPr>
          <a:lstStyle/>
          <a:p>
            <a:pPr eaLnBrk="1" fontAlgn="auto" hangingPunct="1">
              <a:spcAft>
                <a:spcPts val="0"/>
              </a:spcAft>
              <a:defRPr/>
            </a:pPr>
            <a:r>
              <a:rPr lang="en-GB" sz="3600" dirty="0" smtClean="0">
                <a:solidFill>
                  <a:schemeClr val="accent1">
                    <a:lumMod val="50000"/>
                  </a:schemeClr>
                </a:solidFill>
              </a:rPr>
              <a:t>Living for the Planet</a:t>
            </a:r>
            <a:endParaRPr lang="en-GB" sz="3600" dirty="0">
              <a:solidFill>
                <a:schemeClr val="accent1">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9089"/>
                                        </p:tgtEl>
                                        <p:attrNameLst>
                                          <p:attrName>style.visibility</p:attrName>
                                        </p:attrNameLst>
                                      </p:cBhvr>
                                      <p:to>
                                        <p:strVal val="visible"/>
                                      </p:to>
                                    </p:set>
                                    <p:animEffect transition="in" filter="fade">
                                      <p:cBhvr>
                                        <p:cTn id="7" dur="2000"/>
                                        <p:tgtEl>
                                          <p:spTgt spid="8908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923928" y="1285860"/>
            <a:ext cx="4534272" cy="3286147"/>
          </a:xfrm>
        </p:spPr>
        <p:txBody>
          <a:bodyPr anchor="ctr">
            <a:normAutofit/>
          </a:bodyPr>
          <a:lstStyle/>
          <a:p>
            <a:pPr algn="ctr" eaLnBrk="1" fontAlgn="auto" hangingPunct="1">
              <a:spcAft>
                <a:spcPts val="0"/>
              </a:spcAft>
              <a:defRPr/>
            </a:pPr>
            <a:r>
              <a:rPr lang="en-GB" sz="5400" dirty="0" smtClean="0">
                <a:solidFill>
                  <a:schemeClr val="accent1">
                    <a:lumMod val="50000"/>
                  </a:schemeClr>
                </a:solidFill>
              </a:rPr>
              <a:t>Living for its People</a:t>
            </a:r>
            <a:endParaRPr lang="en-GB" sz="5400" dirty="0">
              <a:solidFill>
                <a:schemeClr val="accent1">
                  <a:lumMod val="50000"/>
                </a:schemeClr>
              </a:solidFill>
            </a:endParaRPr>
          </a:p>
        </p:txBody>
      </p:sp>
      <p:sp>
        <p:nvSpPr>
          <p:cNvPr id="7" name="Rectangle 6"/>
          <p:cNvSpPr/>
          <p:nvPr/>
        </p:nvSpPr>
        <p:spPr>
          <a:xfrm>
            <a:off x="467544" y="1772816"/>
            <a:ext cx="3168352" cy="2222558"/>
          </a:xfrm>
          <a:prstGeom prst="rect">
            <a:avLst/>
          </a:prstGeom>
          <a:blipFill>
            <a:blip r:embed="rId3" cstate="email">
              <a:extLst>
                <a:ext uri="{28A0092B-C50C-407E-A947-70E740481C1C}">
                  <a14:useLocalDpi xmlns:a14="http://schemas.microsoft.com/office/drawing/2010/main"/>
                </a:ext>
              </a:extLst>
            </a:blip>
            <a:stretch>
              <a:fillRect/>
            </a:stretch>
          </a:blipFill>
          <a:ln w="381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5536" y="1412776"/>
            <a:ext cx="8496944" cy="158417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ctr"/>
            <a:endParaRPr lang="en-GB" dirty="0">
              <a:solidFill>
                <a:schemeClr val="bg1"/>
              </a:solidFill>
            </a:endParaRPr>
          </a:p>
        </p:txBody>
      </p:sp>
      <p:sp>
        <p:nvSpPr>
          <p:cNvPr id="10" name="TextBox 9"/>
          <p:cNvSpPr txBox="1"/>
          <p:nvPr/>
        </p:nvSpPr>
        <p:spPr>
          <a:xfrm>
            <a:off x="395536" y="1484784"/>
            <a:ext cx="6120680" cy="1477328"/>
          </a:xfrm>
          <a:prstGeom prst="rect">
            <a:avLst/>
          </a:prstGeom>
          <a:noFill/>
        </p:spPr>
        <p:txBody>
          <a:bodyPr wrap="square" rtlCol="0">
            <a:spAutoFit/>
          </a:bodyPr>
          <a:lstStyle/>
          <a:p>
            <a:pPr lvl="0" algn="ctr"/>
            <a:r>
              <a:rPr lang="en-GB" sz="2400" i="1" dirty="0" smtClean="0">
                <a:solidFill>
                  <a:srgbClr val="000000"/>
                </a:solidFill>
                <a:latin typeface="+mj-lt"/>
              </a:rPr>
              <a:t>“</a:t>
            </a:r>
            <a:r>
              <a:rPr lang="en-GB" sz="2800" b="1" i="1" dirty="0" smtClean="0">
                <a:solidFill>
                  <a:srgbClr val="000000"/>
                </a:solidFill>
                <a:latin typeface="+mj-lt"/>
              </a:rPr>
              <a:t>For greed, all nature is too little” </a:t>
            </a:r>
            <a:endParaRPr lang="en-GB" sz="2400" b="1" i="1" dirty="0" smtClean="0">
              <a:solidFill>
                <a:srgbClr val="000000"/>
              </a:solidFill>
              <a:latin typeface="+mj-lt"/>
            </a:endParaRPr>
          </a:p>
          <a:p>
            <a:pPr lvl="0" algn="ctr"/>
            <a:endParaRPr lang="en-GB" sz="2400" dirty="0" smtClean="0">
              <a:solidFill>
                <a:schemeClr val="bg1"/>
              </a:solidFill>
              <a:latin typeface="+mj-lt"/>
            </a:endParaRPr>
          </a:p>
          <a:p>
            <a:pPr lvl="0" algn="ctr"/>
            <a:r>
              <a:rPr lang="en-GB" sz="2000" dirty="0" err="1" smtClean="0">
                <a:solidFill>
                  <a:schemeClr val="bg1"/>
                </a:solidFill>
                <a:latin typeface="+mj-lt"/>
              </a:rPr>
              <a:t>Lucius</a:t>
            </a:r>
            <a:r>
              <a:rPr lang="en-GB" sz="2000" dirty="0" smtClean="0">
                <a:solidFill>
                  <a:schemeClr val="bg1"/>
                </a:solidFill>
                <a:latin typeface="+mj-lt"/>
              </a:rPr>
              <a:t> </a:t>
            </a:r>
            <a:r>
              <a:rPr lang="en-GB" sz="2000" dirty="0" err="1" smtClean="0">
                <a:solidFill>
                  <a:schemeClr val="bg1"/>
                </a:solidFill>
                <a:latin typeface="+mj-lt"/>
              </a:rPr>
              <a:t>Annaeus</a:t>
            </a:r>
            <a:r>
              <a:rPr lang="en-GB" sz="2000" dirty="0" smtClean="0">
                <a:solidFill>
                  <a:schemeClr val="bg1"/>
                </a:solidFill>
                <a:latin typeface="+mj-lt"/>
              </a:rPr>
              <a:t> Seneca</a:t>
            </a:r>
          </a:p>
          <a:p>
            <a:pPr lvl="0" algn="ctr"/>
            <a:r>
              <a:rPr lang="en-GB" dirty="0" smtClean="0">
                <a:solidFill>
                  <a:schemeClr val="bg1"/>
                </a:solidFill>
                <a:latin typeface="+mj-lt"/>
              </a:rPr>
              <a:t>(Roman philosopher, ca. 4 BCE – 65 CE)  </a:t>
            </a:r>
            <a:endParaRPr lang="en-GB" dirty="0">
              <a:solidFill>
                <a:schemeClr val="bg1"/>
              </a:solidFill>
              <a:latin typeface="+mj-lt"/>
            </a:endParaRPr>
          </a:p>
        </p:txBody>
      </p:sp>
      <p:pic>
        <p:nvPicPr>
          <p:cNvPr id="219137" name="Picture 1" descr="C:\Users\Sarah\Downloads\iStock_000013519549XSmall.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88224" y="1340768"/>
            <a:ext cx="1674186" cy="1728192"/>
          </a:xfrm>
          <a:prstGeom prst="rect">
            <a:avLst/>
          </a:prstGeom>
          <a:noFill/>
        </p:spPr>
      </p:pic>
      <p:pic>
        <p:nvPicPr>
          <p:cNvPr id="219138" name="Picture 2" descr="C:\Users\Sarah\Downloads\iStock_000012787929XSma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75857" y="3372249"/>
            <a:ext cx="3096343" cy="2965142"/>
          </a:xfrm>
          <a:prstGeom prst="rect">
            <a:avLst/>
          </a:prstGeom>
          <a:noFill/>
          <a:ln w="28575">
            <a:solidFill>
              <a:schemeClr val="accent1"/>
            </a:solidFill>
          </a:ln>
        </p:spPr>
      </p:pic>
      <p:sp>
        <p:nvSpPr>
          <p:cNvPr id="7"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Living for its People</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slamic Relief\Resources\Islamic Relief Qurbani research\Fotolia_10311758_XS thought.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2040" y="1628800"/>
            <a:ext cx="4007036" cy="4752528"/>
          </a:xfrm>
          <a:prstGeom prst="rect">
            <a:avLst/>
          </a:prstGeom>
          <a:noFill/>
        </p:spPr>
      </p:pic>
      <p:sp>
        <p:nvSpPr>
          <p:cNvPr id="6" name="TextBox 5"/>
          <p:cNvSpPr txBox="1"/>
          <p:nvPr/>
        </p:nvSpPr>
        <p:spPr>
          <a:xfrm>
            <a:off x="7740352" y="1916832"/>
            <a:ext cx="720080" cy="923330"/>
          </a:xfrm>
          <a:prstGeom prst="rect">
            <a:avLst/>
          </a:prstGeom>
          <a:noFill/>
        </p:spPr>
        <p:txBody>
          <a:bodyPr wrap="square" rtlCol="0">
            <a:spAutoFit/>
          </a:bodyPr>
          <a:lstStyle/>
          <a:p>
            <a:r>
              <a:rPr lang="en-GB" sz="5400" b="1" dirty="0" smtClean="0">
                <a:solidFill>
                  <a:schemeClr val="accent4">
                    <a:lumMod val="75000"/>
                  </a:schemeClr>
                </a:solidFill>
                <a:latin typeface="Corbel" pitchFamily="34" charset="0"/>
              </a:rPr>
              <a:t>?</a:t>
            </a:r>
            <a:endParaRPr lang="en-GB" sz="5400" b="1" dirty="0">
              <a:solidFill>
                <a:schemeClr val="accent4">
                  <a:lumMod val="75000"/>
                </a:schemeClr>
              </a:solidFill>
              <a:latin typeface="Corbel" pitchFamily="34" charset="0"/>
            </a:endParaRPr>
          </a:p>
        </p:txBody>
      </p:sp>
      <p:sp>
        <p:nvSpPr>
          <p:cNvPr id="11" name="Rectangle 10"/>
          <p:cNvSpPr/>
          <p:nvPr/>
        </p:nvSpPr>
        <p:spPr>
          <a:xfrm>
            <a:off x="323528" y="1196752"/>
            <a:ext cx="6732240" cy="369332"/>
          </a:xfrm>
          <a:prstGeom prst="rect">
            <a:avLst/>
          </a:prstGeom>
        </p:spPr>
        <p:txBody>
          <a:bodyPr wrap="square">
            <a:spAutoFit/>
          </a:bodyPr>
          <a:lstStyle/>
          <a:p>
            <a:r>
              <a:rPr lang="en-GB" dirty="0" smtClean="0">
                <a:solidFill>
                  <a:srgbClr val="000000"/>
                </a:solidFill>
                <a:latin typeface="+mj-lt"/>
              </a:rPr>
              <a:t>Take a minute to discuss:</a:t>
            </a:r>
          </a:p>
        </p:txBody>
      </p:sp>
      <p:sp>
        <p:nvSpPr>
          <p:cNvPr id="12" name="Rounded Rectangle 11"/>
          <p:cNvSpPr/>
          <p:nvPr/>
        </p:nvSpPr>
        <p:spPr>
          <a:xfrm>
            <a:off x="395536" y="1772816"/>
            <a:ext cx="5616624" cy="1512168"/>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b="1" dirty="0" smtClean="0">
                <a:solidFill>
                  <a:schemeClr val="bg1"/>
                </a:solidFill>
              </a:rPr>
              <a:t>Do you have family or friends in another country who have suffered from the effects of global injustice?</a:t>
            </a:r>
          </a:p>
        </p:txBody>
      </p:sp>
      <p:sp>
        <p:nvSpPr>
          <p:cNvPr id="9"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Living for its People</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4"/>
          <p:cNvSpPr/>
          <p:nvPr/>
        </p:nvSpPr>
        <p:spPr>
          <a:xfrm>
            <a:off x="439707" y="1739458"/>
            <a:ext cx="7884110" cy="71443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endParaRPr lang="en-US" sz="2400" kern="1200" dirty="0">
              <a:solidFill>
                <a:srgbClr val="000000"/>
              </a:solidFill>
            </a:endParaRPr>
          </a:p>
        </p:txBody>
      </p:sp>
      <p:pic>
        <p:nvPicPr>
          <p:cNvPr id="10" name="Picture 2" descr="D:\Islamic Relief\Resources\Islamic Relief Qurbani research\Fotolia_10311758_XS thought.jp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2204864"/>
            <a:ext cx="1844334" cy="3573397"/>
          </a:xfrm>
          <a:prstGeom prst="rect">
            <a:avLst/>
          </a:prstGeom>
          <a:noFill/>
        </p:spPr>
      </p:pic>
      <p:sp>
        <p:nvSpPr>
          <p:cNvPr id="12" name="Rectangle 11"/>
          <p:cNvSpPr/>
          <p:nvPr/>
        </p:nvSpPr>
        <p:spPr>
          <a:xfrm>
            <a:off x="1331640" y="2132856"/>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Callout 10"/>
          <p:cNvSpPr/>
          <p:nvPr/>
        </p:nvSpPr>
        <p:spPr>
          <a:xfrm>
            <a:off x="1403648" y="1196752"/>
            <a:ext cx="5184576" cy="1512168"/>
          </a:xfrm>
          <a:prstGeom prst="wedgeEllipseCallout">
            <a:avLst>
              <a:gd name="adj1" fmla="val -49808"/>
              <a:gd name="adj2" fmla="val 608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b="1" dirty="0" smtClean="0">
                <a:solidFill>
                  <a:srgbClr val="000000"/>
                </a:solidFill>
              </a:rPr>
              <a:t>One in seven </a:t>
            </a:r>
            <a:r>
              <a:rPr lang="en-GB" sz="2400" dirty="0" smtClean="0">
                <a:solidFill>
                  <a:schemeClr val="bg1"/>
                </a:solidFill>
              </a:rPr>
              <a:t>people in the world go hungry. Why?</a:t>
            </a:r>
            <a:endParaRPr lang="en-GB" sz="2400" dirty="0">
              <a:solidFill>
                <a:schemeClr val="bg1"/>
              </a:solidFill>
            </a:endParaRPr>
          </a:p>
        </p:txBody>
      </p:sp>
      <p:sp>
        <p:nvSpPr>
          <p:cNvPr id="7" name="Oval 6"/>
          <p:cNvSpPr/>
          <p:nvPr/>
        </p:nvSpPr>
        <p:spPr>
          <a:xfrm>
            <a:off x="3419872" y="3140968"/>
            <a:ext cx="2592288" cy="136815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solidFill>
                  <a:srgbClr val="000000"/>
                </a:solidFill>
              </a:rPr>
              <a:t>Rising food prices?</a:t>
            </a:r>
            <a:endParaRPr lang="en-GB" dirty="0">
              <a:solidFill>
                <a:srgbClr val="000000"/>
              </a:solidFill>
            </a:endParaRPr>
          </a:p>
        </p:txBody>
      </p:sp>
      <p:sp>
        <p:nvSpPr>
          <p:cNvPr id="8" name="Oval 7"/>
          <p:cNvSpPr/>
          <p:nvPr/>
        </p:nvSpPr>
        <p:spPr>
          <a:xfrm>
            <a:off x="1907704" y="4653136"/>
            <a:ext cx="2952328" cy="165618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srgbClr val="000000"/>
                </a:solidFill>
              </a:rPr>
              <a:t>International trading that favours some countries over others?</a:t>
            </a:r>
            <a:endParaRPr lang="en-GB" dirty="0">
              <a:solidFill>
                <a:srgbClr val="000000"/>
              </a:solidFill>
            </a:endParaRPr>
          </a:p>
        </p:txBody>
      </p:sp>
      <p:sp>
        <p:nvSpPr>
          <p:cNvPr id="9" name="Oval 8"/>
          <p:cNvSpPr/>
          <p:nvPr/>
        </p:nvSpPr>
        <p:spPr>
          <a:xfrm>
            <a:off x="5364088" y="4509120"/>
            <a:ext cx="3312368" cy="158417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solidFill>
                  <a:srgbClr val="000000"/>
                </a:solidFill>
              </a:rPr>
              <a:t>Natural disasters brought about by climate change? </a:t>
            </a:r>
            <a:endParaRPr lang="en-GB" dirty="0">
              <a:solidFill>
                <a:srgbClr val="000000"/>
              </a:solidFill>
            </a:endParaRPr>
          </a:p>
        </p:txBody>
      </p:sp>
      <p:sp>
        <p:nvSpPr>
          <p:cNvPr id="15" name="Oval 14"/>
          <p:cNvSpPr/>
          <p:nvPr/>
        </p:nvSpPr>
        <p:spPr>
          <a:xfrm>
            <a:off x="6084168" y="2564904"/>
            <a:ext cx="2592288"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solidFill>
                  <a:srgbClr val="000000"/>
                </a:solidFill>
              </a:rPr>
              <a:t>Soil depletion?</a:t>
            </a:r>
            <a:endParaRPr lang="en-GB" dirty="0">
              <a:solidFill>
                <a:srgbClr val="000000"/>
              </a:solidFill>
            </a:endParaRPr>
          </a:p>
        </p:txBody>
      </p:sp>
      <p:sp>
        <p:nvSpPr>
          <p:cNvPr id="17"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Living for its People</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6" descr="Oxf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563" y="908050"/>
            <a:ext cx="19050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8" descr="Grow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904875"/>
            <a:ext cx="1560513"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443663" y="5732463"/>
            <a:ext cx="1728787" cy="4333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23" name="Rounded Rectangle 4"/>
          <p:cNvSpPr/>
          <p:nvPr/>
        </p:nvSpPr>
        <p:spPr>
          <a:xfrm>
            <a:off x="684570" y="2061850"/>
            <a:ext cx="4328820" cy="2680673"/>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106680" tIns="106680" rIns="106680" bIns="106680" spcCol="1270" anchor="ctr"/>
          <a:lstStyle/>
          <a:p>
            <a:pPr algn="ctr" defTabSz="1244600">
              <a:lnSpc>
                <a:spcPct val="90000"/>
              </a:lnSpc>
              <a:spcAft>
                <a:spcPct val="35000"/>
              </a:spcAft>
              <a:defRPr/>
            </a:pPr>
            <a:endParaRPr lang="en-GB" sz="2400" dirty="0">
              <a:solidFill>
                <a:srgbClr val="7CCA62">
                  <a:lumMod val="50000"/>
                </a:srgbClr>
              </a:solidFill>
            </a:endParaRPr>
          </a:p>
        </p:txBody>
      </p:sp>
      <p:sp>
        <p:nvSpPr>
          <p:cNvPr id="26" name="Rounded Rectangle 25"/>
          <p:cNvSpPr/>
          <p:nvPr/>
        </p:nvSpPr>
        <p:spPr>
          <a:xfrm>
            <a:off x="374650" y="2279650"/>
            <a:ext cx="2232025" cy="1873250"/>
          </a:xfrm>
          <a:prstGeom prst="roundRect">
            <a:avLst/>
          </a:prstGeom>
          <a:ln/>
        </p:spPr>
        <p:style>
          <a:lnRef idx="1">
            <a:schemeClr val="accent5"/>
          </a:lnRef>
          <a:fillRef idx="3">
            <a:schemeClr val="accent5"/>
          </a:fillRef>
          <a:effectRef idx="2">
            <a:schemeClr val="accent5"/>
          </a:effectRef>
          <a:fontRef idx="minor">
            <a:schemeClr val="lt1"/>
          </a:fontRef>
        </p:style>
        <p:txBody>
          <a:bodyPr anchor="ctr"/>
          <a:lstStyle/>
          <a:p>
            <a:pPr algn="ctr">
              <a:defRPr/>
            </a:pPr>
            <a:endParaRPr lang="en-GB" sz="1600" dirty="0">
              <a:solidFill>
                <a:srgbClr val="000000"/>
              </a:solidFill>
            </a:endParaRPr>
          </a:p>
          <a:p>
            <a:pPr algn="ctr">
              <a:defRPr/>
            </a:pPr>
            <a:endParaRPr lang="en-GB" b="1" dirty="0">
              <a:solidFill>
                <a:prstClr val="white"/>
              </a:solidFill>
            </a:endParaRPr>
          </a:p>
          <a:p>
            <a:pPr algn="ctr">
              <a:defRPr/>
            </a:pPr>
            <a:r>
              <a:rPr lang="en-GB" b="1" i="1" dirty="0">
                <a:solidFill>
                  <a:prstClr val="white"/>
                </a:solidFill>
              </a:rPr>
              <a:t>‘...We humans need to </a:t>
            </a:r>
            <a:r>
              <a:rPr lang="en-GB" i="1" dirty="0">
                <a:solidFill>
                  <a:prstClr val="white"/>
                </a:solidFill>
              </a:rPr>
              <a:t>grow a great deal in our ability to share what the planet gives us.’</a:t>
            </a:r>
          </a:p>
          <a:p>
            <a:pPr algn="ctr">
              <a:defRPr/>
            </a:pPr>
            <a:endParaRPr lang="en-GB" sz="1600" dirty="0">
              <a:solidFill>
                <a:srgbClr val="000000"/>
              </a:solidFill>
            </a:endParaRPr>
          </a:p>
          <a:p>
            <a:pPr algn="ctr">
              <a:defRPr/>
            </a:pPr>
            <a:endParaRPr lang="en-GB" sz="1600" dirty="0">
              <a:solidFill>
                <a:srgbClr val="000000"/>
              </a:solidFill>
            </a:endParaRPr>
          </a:p>
        </p:txBody>
      </p:sp>
      <p:sp>
        <p:nvSpPr>
          <p:cNvPr id="28" name="Rectangle 27"/>
          <p:cNvSpPr/>
          <p:nvPr/>
        </p:nvSpPr>
        <p:spPr>
          <a:xfrm>
            <a:off x="539750" y="4283075"/>
            <a:ext cx="1944688" cy="860425"/>
          </a:xfrm>
          <a:prstGeom prst="rect">
            <a:avLst/>
          </a:prstGeom>
        </p:spPr>
        <p:txBody>
          <a:bodyPr>
            <a:spAutoFit/>
          </a:bodyPr>
          <a:lstStyle/>
          <a:p>
            <a:pPr>
              <a:defRPr/>
            </a:pPr>
            <a:r>
              <a:rPr lang="en-GB" sz="1600" dirty="0">
                <a:solidFill>
                  <a:srgbClr val="000000"/>
                </a:solidFill>
                <a:latin typeface="Lucida Sans Unicode"/>
              </a:rPr>
              <a:t>Kate </a:t>
            </a:r>
            <a:r>
              <a:rPr lang="en-GB" sz="1600" dirty="0" err="1">
                <a:solidFill>
                  <a:srgbClr val="000000"/>
                </a:solidFill>
                <a:latin typeface="Lucida Sans Unicode"/>
              </a:rPr>
              <a:t>Raworth</a:t>
            </a:r>
            <a:endParaRPr lang="en-GB" sz="1600" dirty="0">
              <a:solidFill>
                <a:srgbClr val="000000"/>
              </a:solidFill>
              <a:latin typeface="Lucida Sans Unicode"/>
            </a:endParaRPr>
          </a:p>
          <a:p>
            <a:pPr>
              <a:defRPr/>
            </a:pPr>
            <a:r>
              <a:rPr lang="en-GB" sz="1600" dirty="0">
                <a:solidFill>
                  <a:srgbClr val="000000"/>
                </a:solidFill>
                <a:latin typeface="Lucida Sans Unicode"/>
              </a:rPr>
              <a:t>Senior Researcher</a:t>
            </a:r>
          </a:p>
          <a:p>
            <a:pPr>
              <a:defRPr/>
            </a:pPr>
            <a:r>
              <a:rPr lang="en-GB" sz="1600" dirty="0">
                <a:solidFill>
                  <a:srgbClr val="000000"/>
                </a:solidFill>
                <a:latin typeface="Lucida Sans Unicode"/>
              </a:rPr>
              <a:t>Oxfam GB</a:t>
            </a:r>
          </a:p>
        </p:txBody>
      </p:sp>
      <p:sp>
        <p:nvSpPr>
          <p:cNvPr id="12" name="Title 2"/>
          <p:cNvSpPr txBox="1">
            <a:spLocks/>
          </p:cNvSpPr>
          <p:nvPr/>
        </p:nvSpPr>
        <p:spPr>
          <a:xfrm>
            <a:off x="184910" y="116632"/>
            <a:ext cx="8512234" cy="792088"/>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GB" sz="3600" b="1" dirty="0">
                <a:solidFill>
                  <a:srgbClr val="7CCA62">
                    <a:lumMod val="50000"/>
                  </a:srgbClr>
                </a:solidFill>
                <a:effectLst>
                  <a:outerShdw blurRad="31750" dist="25400" dir="5400000" algn="tl" rotWithShape="0">
                    <a:srgbClr val="000000">
                      <a:alpha val="25000"/>
                    </a:srgbClr>
                  </a:outerShdw>
                </a:effectLst>
                <a:latin typeface="Lucida Sans Unicode"/>
              </a:rPr>
              <a:t>Living for its People</a:t>
            </a:r>
          </a:p>
        </p:txBody>
      </p:sp>
      <p:sp>
        <p:nvSpPr>
          <p:cNvPr id="4" name="Rounded Rectangle 3"/>
          <p:cNvSpPr/>
          <p:nvPr/>
        </p:nvSpPr>
        <p:spPr>
          <a:xfrm>
            <a:off x="2801938" y="1628775"/>
            <a:ext cx="5875337" cy="4537075"/>
          </a:xfrm>
          <a:prstGeom prst="roundRect">
            <a:avLst>
              <a:gd name="adj" fmla="val 7850"/>
            </a:avLst>
          </a:prstGeom>
        </p:spPr>
        <p:style>
          <a:lnRef idx="1">
            <a:schemeClr val="accent5"/>
          </a:lnRef>
          <a:fillRef idx="2">
            <a:schemeClr val="accent5"/>
          </a:fillRef>
          <a:effectRef idx="1">
            <a:schemeClr val="accent5"/>
          </a:effectRef>
          <a:fontRef idx="minor">
            <a:schemeClr val="dk1"/>
          </a:fontRef>
        </p:style>
        <p:txBody>
          <a:bodyPr anchor="ctr"/>
          <a:lstStyle/>
          <a:p>
            <a:pPr>
              <a:spcBef>
                <a:spcPts val="1200"/>
              </a:spcBef>
              <a:defRPr/>
            </a:pPr>
            <a:r>
              <a:rPr lang="en-US" dirty="0">
                <a:solidFill>
                  <a:srgbClr val="284E1B"/>
                </a:solidFill>
              </a:rPr>
              <a:t>Oxfam’s GROW campaign is a movement of individuals who care and act. Here are opportunities to help fix the System: actions, resources and information.</a:t>
            </a:r>
          </a:p>
          <a:p>
            <a:pPr>
              <a:defRPr/>
            </a:pPr>
            <a:r>
              <a:rPr lang="en-US" dirty="0">
                <a:solidFill>
                  <a:srgbClr val="284E1B"/>
                </a:solidFill>
              </a:rPr>
              <a:t>This short video offers an example of why the campaign is so important. You could show it at your event or share it with friends – either online or face-to-face. </a:t>
            </a:r>
          </a:p>
          <a:p>
            <a:pPr>
              <a:defRPr/>
            </a:pPr>
            <a:endParaRPr lang="en-US" dirty="0">
              <a:solidFill>
                <a:srgbClr val="284E1B"/>
              </a:solidFill>
            </a:endParaRPr>
          </a:p>
          <a:p>
            <a:pPr>
              <a:defRPr/>
            </a:pPr>
            <a:endParaRPr lang="en-US" dirty="0">
              <a:solidFill>
                <a:srgbClr val="284E1B"/>
              </a:solidFill>
            </a:endParaRPr>
          </a:p>
          <a:p>
            <a:pPr>
              <a:defRPr/>
            </a:pPr>
            <a:endParaRPr lang="en-US" dirty="0">
              <a:solidFill>
                <a:srgbClr val="284E1B"/>
              </a:solidFill>
            </a:endParaRPr>
          </a:p>
          <a:p>
            <a:pPr>
              <a:defRPr/>
            </a:pPr>
            <a:endParaRPr lang="en-US" sz="800" dirty="0">
              <a:solidFill>
                <a:srgbClr val="284E1B"/>
              </a:solidFill>
            </a:endParaRPr>
          </a:p>
          <a:p>
            <a:pPr>
              <a:defRPr/>
            </a:pPr>
            <a:endParaRPr lang="en-US" sz="800" dirty="0">
              <a:solidFill>
                <a:srgbClr val="284E1B"/>
              </a:solidFill>
            </a:endParaRPr>
          </a:p>
          <a:p>
            <a:pPr>
              <a:defRPr/>
            </a:pPr>
            <a:r>
              <a:rPr lang="en-US" dirty="0">
                <a:solidFill>
                  <a:srgbClr val="284E1B"/>
                </a:solidFill>
              </a:rPr>
              <a:t>Whatever you can do you’ll be raising awareness of our broken food system – and what can be done to fix it. </a:t>
            </a:r>
          </a:p>
        </p:txBody>
      </p:sp>
      <p:sp>
        <p:nvSpPr>
          <p:cNvPr id="3" name="Rounded Rectangle 2"/>
          <p:cNvSpPr/>
          <p:nvPr/>
        </p:nvSpPr>
        <p:spPr>
          <a:xfrm>
            <a:off x="3343275" y="4283075"/>
            <a:ext cx="4895850" cy="719138"/>
          </a:xfrm>
          <a:prstGeom prst="roundRect">
            <a:avLst>
              <a:gd name="adj" fmla="val 36509"/>
            </a:avLst>
          </a:prstGeom>
        </p:spPr>
        <p:style>
          <a:lnRef idx="1">
            <a:schemeClr val="dk1"/>
          </a:lnRef>
          <a:fillRef idx="3">
            <a:schemeClr val="dk1"/>
          </a:fillRef>
          <a:effectRef idx="2">
            <a:schemeClr val="dk1"/>
          </a:effectRef>
          <a:fontRef idx="minor">
            <a:schemeClr val="lt1"/>
          </a:fontRef>
        </p:style>
        <p:txBody>
          <a:bodyPr anchor="ctr"/>
          <a:lstStyle/>
          <a:p>
            <a:pPr algn="ctr">
              <a:defRPr/>
            </a:pPr>
            <a:endParaRPr lang="en-GB" dirty="0">
              <a:solidFill>
                <a:srgbClr val="10CF9B">
                  <a:lumMod val="50000"/>
                </a:srgbClr>
              </a:solidFill>
              <a:hlinkClick r:id="rId5"/>
            </a:endParaRPr>
          </a:p>
          <a:p>
            <a:pPr algn="ctr">
              <a:defRPr/>
            </a:pPr>
            <a:r>
              <a:rPr lang="en-GB" dirty="0">
                <a:solidFill>
                  <a:srgbClr val="10CF9B">
                    <a:lumMod val="50000"/>
                  </a:srgbClr>
                </a:solidFill>
                <a:hlinkClick r:id="rId5"/>
              </a:rPr>
              <a:t>http://www.oxfam.org.uk/get_involved/campaign/food/</a:t>
            </a:r>
            <a:endParaRPr lang="en-GB" dirty="0">
              <a:solidFill>
                <a:srgbClr val="10CF9B">
                  <a:lumMod val="50000"/>
                </a:srgbClr>
              </a:solidFill>
            </a:endParaRPr>
          </a:p>
          <a:p>
            <a:pPr algn="ctr">
              <a:defRPr/>
            </a:pPr>
            <a:endParaRPr lang="en-GB" dirty="0">
              <a:solidFill>
                <a:prstClr val="white"/>
              </a:solidFill>
            </a:endParaRPr>
          </a:p>
        </p:txBody>
      </p:sp>
    </p:spTree>
    <p:extLst>
      <p:ext uri="{BB962C8B-B14F-4D97-AF65-F5344CB8AC3E}">
        <p14:creationId xmlns:p14="http://schemas.microsoft.com/office/powerpoint/2010/main" val="375618946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xEl>
                                              <p:pRg st="0" end="0"/>
                                            </p:txEl>
                                          </p:spTgt>
                                        </p:tgtEl>
                                        <p:attrNameLst>
                                          <p:attrName>style.visibility</p:attrName>
                                        </p:attrNameLst>
                                      </p:cBhvr>
                                      <p:to>
                                        <p:strVal val="visible"/>
                                      </p:to>
                                    </p:set>
                                    <p:animEffect transition="in" filter="fade">
                                      <p:cBhvr>
                                        <p:cTn id="10" dur="2000"/>
                                        <p:tgtEl>
                                          <p:spTgt spid="28">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8">
                                            <p:txEl>
                                              <p:pRg st="1" end="1"/>
                                            </p:txEl>
                                          </p:spTgt>
                                        </p:tgtEl>
                                        <p:attrNameLst>
                                          <p:attrName>style.visibility</p:attrName>
                                        </p:attrNameLst>
                                      </p:cBhvr>
                                      <p:to>
                                        <p:strVal val="visible"/>
                                      </p:to>
                                    </p:set>
                                    <p:animEffect transition="in" filter="fade">
                                      <p:cBhvr>
                                        <p:cTn id="13" dur="2000"/>
                                        <p:tgtEl>
                                          <p:spTgt spid="28">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xEl>
                                              <p:pRg st="2" end="2"/>
                                            </p:txEl>
                                          </p:spTgt>
                                        </p:tgtEl>
                                        <p:attrNameLst>
                                          <p:attrName>style.visibility</p:attrName>
                                        </p:attrNameLst>
                                      </p:cBhvr>
                                      <p:to>
                                        <p:strVal val="visible"/>
                                      </p:to>
                                    </p:set>
                                    <p:animEffect transition="in" filter="fade">
                                      <p:cBhvr>
                                        <p:cTn id="16" dur="20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116632"/>
            <a:ext cx="8229600" cy="1143000"/>
          </a:xfrm>
        </p:spPr>
        <p:txBody>
          <a:bodyPr/>
          <a:lstStyle/>
          <a:p>
            <a:pPr eaLnBrk="1" fontAlgn="auto" hangingPunct="1">
              <a:spcAft>
                <a:spcPts val="0"/>
              </a:spcAft>
              <a:defRPr/>
            </a:pPr>
            <a:r>
              <a:rPr lang="en-GB" dirty="0" smtClean="0">
                <a:solidFill>
                  <a:schemeClr val="accent1">
                    <a:lumMod val="50000"/>
                  </a:schemeClr>
                </a:solidFill>
              </a:rPr>
              <a:t>Contents</a:t>
            </a:r>
            <a:endParaRPr lang="en-US" dirty="0" smtClean="0">
              <a:solidFill>
                <a:schemeClr val="accent1">
                  <a:lumMod val="50000"/>
                </a:schemeClr>
              </a:solidFill>
            </a:endParaRPr>
          </a:p>
        </p:txBody>
      </p:sp>
      <p:pic>
        <p:nvPicPr>
          <p:cNvPr id="5" name="Picture 2" descr="D:\IR Education show\Fotolia globe.jpg"/>
          <p:cNvPicPr>
            <a:picLocks noChangeAspect="1" noChangeArrowheads="1"/>
          </p:cNvPicPr>
          <p:nvPr/>
        </p:nvPicPr>
        <p:blipFill>
          <a:blip r:embed="rId3" cstate="print"/>
          <a:stretch>
            <a:fillRect/>
          </a:stretch>
        </p:blipFill>
        <p:spPr bwMode="auto">
          <a:xfrm>
            <a:off x="5364088" y="1628800"/>
            <a:ext cx="3394663" cy="3744416"/>
          </a:xfrm>
          <a:prstGeom prst="rect">
            <a:avLst/>
          </a:prstGeom>
          <a:noFill/>
          <a:ln>
            <a:noFill/>
          </a:ln>
        </p:spPr>
      </p:pic>
      <p:sp>
        <p:nvSpPr>
          <p:cNvPr id="6" name="TextBox 5"/>
          <p:cNvSpPr txBox="1"/>
          <p:nvPr/>
        </p:nvSpPr>
        <p:spPr>
          <a:xfrm>
            <a:off x="395536" y="1556792"/>
            <a:ext cx="5400600" cy="4062651"/>
          </a:xfrm>
          <a:prstGeom prst="rect">
            <a:avLst/>
          </a:prstGeom>
          <a:noFill/>
        </p:spPr>
        <p:txBody>
          <a:bodyPr wrap="square" rtlCol="0">
            <a:spAutoFit/>
          </a:bodyPr>
          <a:lstStyle/>
          <a:p>
            <a:pPr>
              <a:buFont typeface="Wingdings" pitchFamily="2" charset="2"/>
              <a:buChar char="Ø"/>
            </a:pPr>
            <a:r>
              <a:rPr lang="en-GB" dirty="0" smtClean="0">
                <a:solidFill>
                  <a:srgbClr val="000000"/>
                </a:solidFill>
              </a:rPr>
              <a:t> </a:t>
            </a:r>
            <a:r>
              <a:rPr lang="en-GB" sz="2400" dirty="0" smtClean="0">
                <a:solidFill>
                  <a:srgbClr val="000000"/>
                </a:solidFill>
                <a:latin typeface="+mn-lt"/>
              </a:rPr>
              <a:t>Introduction</a:t>
            </a:r>
          </a:p>
          <a:p>
            <a:endParaRPr lang="en-GB" sz="2400" dirty="0" smtClean="0">
              <a:solidFill>
                <a:srgbClr val="000000"/>
              </a:solidFill>
              <a:latin typeface="+mn-lt"/>
            </a:endParaRPr>
          </a:p>
          <a:p>
            <a:pPr>
              <a:buFont typeface="Wingdings" pitchFamily="2" charset="2"/>
              <a:buChar char="Ø"/>
            </a:pPr>
            <a:r>
              <a:rPr lang="en-GB" sz="2400" dirty="0" smtClean="0">
                <a:solidFill>
                  <a:srgbClr val="000000"/>
                </a:solidFill>
                <a:latin typeface="+mn-lt"/>
              </a:rPr>
              <a:t>Living for the planet</a:t>
            </a:r>
          </a:p>
          <a:p>
            <a:endParaRPr lang="en-GB" sz="2400" dirty="0" smtClean="0">
              <a:solidFill>
                <a:srgbClr val="000000"/>
              </a:solidFill>
              <a:latin typeface="+mn-lt"/>
            </a:endParaRPr>
          </a:p>
          <a:p>
            <a:pPr>
              <a:buFont typeface="Wingdings" pitchFamily="2" charset="2"/>
              <a:buChar char="Ø"/>
            </a:pPr>
            <a:r>
              <a:rPr lang="en-GB" sz="2400" dirty="0" smtClean="0">
                <a:solidFill>
                  <a:srgbClr val="000000"/>
                </a:solidFill>
                <a:latin typeface="+mn-lt"/>
              </a:rPr>
              <a:t>Living for its people</a:t>
            </a:r>
          </a:p>
          <a:p>
            <a:endParaRPr lang="en-GB" sz="2400" dirty="0" smtClean="0">
              <a:solidFill>
                <a:srgbClr val="000000"/>
              </a:solidFill>
              <a:latin typeface="+mn-lt"/>
            </a:endParaRPr>
          </a:p>
          <a:p>
            <a:pPr>
              <a:buFont typeface="Wingdings" pitchFamily="2" charset="2"/>
              <a:buChar char="Ø"/>
            </a:pPr>
            <a:r>
              <a:rPr lang="en-GB" sz="2400" dirty="0" smtClean="0">
                <a:solidFill>
                  <a:srgbClr val="000000"/>
                </a:solidFill>
                <a:latin typeface="+mn-lt"/>
              </a:rPr>
              <a:t>Living and acting for change</a:t>
            </a:r>
          </a:p>
          <a:p>
            <a:endParaRPr lang="en-GB" sz="2400" dirty="0" smtClean="0">
              <a:solidFill>
                <a:srgbClr val="000000"/>
              </a:solidFill>
              <a:latin typeface="+mn-lt"/>
            </a:endParaRPr>
          </a:p>
          <a:p>
            <a:pPr>
              <a:buFont typeface="Wingdings" pitchFamily="2" charset="2"/>
              <a:buChar char="Ø"/>
            </a:pPr>
            <a:r>
              <a:rPr lang="en-GB" sz="2400" dirty="0" smtClean="0">
                <a:solidFill>
                  <a:srgbClr val="000000"/>
                </a:solidFill>
                <a:latin typeface="+mn-lt"/>
              </a:rPr>
              <a:t>Organising your event</a:t>
            </a:r>
          </a:p>
          <a:p>
            <a:pPr>
              <a:buFont typeface="Wingdings" pitchFamily="2" charset="2"/>
              <a:buChar char="Ø"/>
            </a:pPr>
            <a:endParaRPr lang="en-GB" sz="2400" dirty="0" smtClean="0">
              <a:solidFill>
                <a:srgbClr val="00B050"/>
              </a:solidFill>
              <a:latin typeface="+mn-lt"/>
            </a:endParaRPr>
          </a:p>
          <a:p>
            <a:pPr>
              <a:buFont typeface="Wingdings" pitchFamily="2" charset="2"/>
              <a:buChar char="Ø"/>
            </a:pPr>
            <a:endParaRPr lang="en-GB" dirty="0"/>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930400" y="5772150"/>
            <a:ext cx="6911975" cy="409575"/>
          </a:xfrm>
          <a:prstGeom prst="roundRect">
            <a:avLst/>
          </a:prstGeom>
        </p:spPr>
        <p:style>
          <a:lnRef idx="1">
            <a:schemeClr val="dk1"/>
          </a:lnRef>
          <a:fillRef idx="3">
            <a:schemeClr val="dk1"/>
          </a:fillRef>
          <a:effectRef idx="2">
            <a:schemeClr val="dk1"/>
          </a:effectRef>
          <a:fontRef idx="minor">
            <a:schemeClr val="lt1"/>
          </a:fontRef>
        </p:style>
        <p:txBody>
          <a:bodyPr>
            <a:spAutoFit/>
          </a:bodyPr>
          <a:lstStyle/>
          <a:p>
            <a:pPr>
              <a:defRPr/>
            </a:pPr>
            <a:r>
              <a:rPr lang="en-GB" dirty="0">
                <a:solidFill>
                  <a:prstClr val="white"/>
                </a:solidFill>
                <a:hlinkClick r:id="rId3"/>
              </a:rPr>
              <a:t>http://www.globalpovertyproject.com/pages/presentation</a:t>
            </a:r>
            <a:endParaRPr lang="en-GB" dirty="0">
              <a:solidFill>
                <a:prstClr val="white"/>
              </a:solidFill>
            </a:endParaRPr>
          </a:p>
        </p:txBody>
      </p:sp>
      <p:sp>
        <p:nvSpPr>
          <p:cNvPr id="8" name="Title 2"/>
          <p:cNvSpPr txBox="1">
            <a:spLocks/>
          </p:cNvSpPr>
          <p:nvPr/>
        </p:nvSpPr>
        <p:spPr>
          <a:xfrm>
            <a:off x="323528" y="188640"/>
            <a:ext cx="8373616" cy="864096"/>
          </a:xfrm>
          <a:prstGeom prst="rect">
            <a:avLst/>
          </a:prstGeom>
        </p:spPr>
        <p:txBody>
          <a:bodyPr anchor="ctr">
            <a:normAutofit/>
            <a:scene3d>
              <a:camera prst="orthographicFront"/>
              <a:lightRig rig="soft" dir="t"/>
            </a:scene3d>
            <a:sp3d prstMaterial="softEdge">
              <a:bevelT w="25400" h="25400"/>
            </a:sp3d>
          </a:bodyPr>
          <a:lstStyle/>
          <a:p>
            <a:pPr fontAlgn="auto">
              <a:spcAft>
                <a:spcPts val="0"/>
              </a:spcAft>
              <a:defRPr/>
            </a:pPr>
            <a:r>
              <a:rPr lang="en-GB" sz="3600" b="1" dirty="0">
                <a:solidFill>
                  <a:srgbClr val="7CCA62">
                    <a:lumMod val="50000"/>
                  </a:srgbClr>
                </a:solidFill>
                <a:effectLst>
                  <a:outerShdw blurRad="31750" dist="25400" dir="5400000" algn="tl" rotWithShape="0">
                    <a:srgbClr val="000000">
                      <a:alpha val="25000"/>
                    </a:srgbClr>
                  </a:outerShdw>
                </a:effectLst>
                <a:latin typeface="Lucida Sans Unicode"/>
              </a:rPr>
              <a:t>Living for its People</a:t>
            </a:r>
          </a:p>
        </p:txBody>
      </p:sp>
      <p:sp>
        <p:nvSpPr>
          <p:cNvPr id="2" name="Rounded Rectangle 1"/>
          <p:cNvSpPr/>
          <p:nvPr/>
        </p:nvSpPr>
        <p:spPr>
          <a:xfrm>
            <a:off x="5133975" y="3933825"/>
            <a:ext cx="3594100" cy="15113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dirty="0">
                <a:solidFill>
                  <a:srgbClr val="780224"/>
                </a:solidFill>
              </a:rPr>
              <a:t>How about having a presentation at your </a:t>
            </a:r>
          </a:p>
          <a:p>
            <a:pPr algn="ctr">
              <a:defRPr/>
            </a:pPr>
            <a:r>
              <a:rPr lang="en-GB" dirty="0">
                <a:solidFill>
                  <a:srgbClr val="780224"/>
                </a:solidFill>
              </a:rPr>
              <a:t>OWW event ?</a:t>
            </a:r>
          </a:p>
          <a:p>
            <a:pPr algn="ctr">
              <a:defRPr/>
            </a:pPr>
            <a:r>
              <a:rPr lang="en-GB" dirty="0">
                <a:solidFill>
                  <a:srgbClr val="780224"/>
                </a:solidFill>
              </a:rPr>
              <a:t>To find out more and to book a speaker, visit:</a:t>
            </a:r>
          </a:p>
        </p:txBody>
      </p:sp>
      <p:sp>
        <p:nvSpPr>
          <p:cNvPr id="6" name="Rounded Rectangle 5"/>
          <p:cNvSpPr/>
          <p:nvPr/>
        </p:nvSpPr>
        <p:spPr>
          <a:xfrm>
            <a:off x="395288" y="1052513"/>
            <a:ext cx="4464050" cy="4464050"/>
          </a:xfrm>
          <a:prstGeom prst="roundRect">
            <a:avLst>
              <a:gd name="adj" fmla="val 8313"/>
            </a:avLst>
          </a:prstGeom>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GB" sz="800" dirty="0">
              <a:solidFill>
                <a:srgbClr val="000000"/>
              </a:solidFill>
            </a:endParaRPr>
          </a:p>
          <a:p>
            <a:pPr algn="ctr">
              <a:defRPr/>
            </a:pPr>
            <a:endParaRPr lang="en-GB" b="1" dirty="0">
              <a:solidFill>
                <a:srgbClr val="000000"/>
              </a:solidFill>
            </a:endParaRPr>
          </a:p>
          <a:p>
            <a:pPr algn="ctr">
              <a:defRPr/>
            </a:pPr>
            <a:r>
              <a:rPr lang="en-GB" b="1" dirty="0">
                <a:solidFill>
                  <a:srgbClr val="000000"/>
                </a:solidFill>
              </a:rPr>
              <a:t>The Global Poverty Project presents</a:t>
            </a:r>
          </a:p>
          <a:p>
            <a:pPr algn="ctr">
              <a:defRPr/>
            </a:pPr>
            <a:endParaRPr lang="en-GB" sz="800" b="1" dirty="0">
              <a:solidFill>
                <a:srgbClr val="000000"/>
              </a:solidFill>
            </a:endParaRPr>
          </a:p>
          <a:p>
            <a:pPr algn="ctr">
              <a:defRPr/>
            </a:pPr>
            <a:r>
              <a:rPr lang="en-GB" b="1" i="1" dirty="0">
                <a:solidFill>
                  <a:srgbClr val="000000"/>
                </a:solidFill>
              </a:rPr>
              <a:t>1.4 Billion Reasons</a:t>
            </a:r>
            <a:endParaRPr lang="en-GB" sz="800" i="1" dirty="0">
              <a:solidFill>
                <a:srgbClr val="000000"/>
              </a:solidFill>
            </a:endParaRPr>
          </a:p>
          <a:p>
            <a:pPr>
              <a:defRPr/>
            </a:pPr>
            <a:r>
              <a:rPr lang="en-US" dirty="0">
                <a:solidFill>
                  <a:srgbClr val="284E1B"/>
                </a:solidFill>
              </a:rPr>
              <a:t>a multi-media presentation that is travelling the globe engaging and inspiring audiences to understand and get involved in the movement to end the extreme poverty of 1.4 billion people.</a:t>
            </a:r>
          </a:p>
          <a:p>
            <a:pPr>
              <a:defRPr/>
            </a:pPr>
            <a:r>
              <a:rPr lang="en-US" dirty="0">
                <a:solidFill>
                  <a:srgbClr val="284E1B"/>
                </a:solidFill>
              </a:rPr>
              <a:t>1.4 Billion Reasons has been tailored to specific audience groups and delivered by expert presenters for between 45 and 90 minutes </a:t>
            </a:r>
            <a:r>
              <a:rPr lang="en-US" dirty="0" err="1">
                <a:solidFill>
                  <a:srgbClr val="284E1B">
                    <a:lumMod val="75000"/>
                  </a:srgbClr>
                </a:solidFill>
              </a:rPr>
              <a:t>in:Workplaces</a:t>
            </a:r>
            <a:r>
              <a:rPr lang="en-US" dirty="0">
                <a:solidFill>
                  <a:srgbClr val="284E1B">
                    <a:lumMod val="75000"/>
                  </a:srgbClr>
                </a:solidFill>
              </a:rPr>
              <a:t>, schools, universities, faith groups, community groups and  at conferences</a:t>
            </a:r>
            <a:endParaRPr lang="en-GB" dirty="0">
              <a:solidFill>
                <a:srgbClr val="284E1B">
                  <a:lumMod val="75000"/>
                </a:srgbClr>
              </a:solidFill>
            </a:endParaRPr>
          </a:p>
          <a:p>
            <a:pPr>
              <a:defRPr/>
            </a:pPr>
            <a:endParaRPr lang="en-US" dirty="0">
              <a:solidFill>
                <a:srgbClr val="284E1B"/>
              </a:solidFill>
            </a:endParaRPr>
          </a:p>
        </p:txBody>
      </p:sp>
      <p:pic>
        <p:nvPicPr>
          <p:cNvPr id="3379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27625" y="1255713"/>
            <a:ext cx="3595688" cy="243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204835"/>
      </p:ext>
    </p:extLst>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95536" y="2780928"/>
            <a:ext cx="4608512" cy="1800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endParaRPr lang="en-GB" dirty="0" smtClean="0">
              <a:solidFill>
                <a:srgbClr val="000000"/>
              </a:solidFill>
            </a:endParaRPr>
          </a:p>
          <a:p>
            <a:pPr lvl="0"/>
            <a:r>
              <a:rPr lang="en-GB" dirty="0" smtClean="0">
                <a:solidFill>
                  <a:srgbClr val="000000"/>
                </a:solidFill>
              </a:rPr>
              <a:t>By understanding the role that faith can play in protecting the environment, we can begin to work together towards a better, more sustainable future. </a:t>
            </a:r>
          </a:p>
          <a:p>
            <a:pPr lvl="0"/>
            <a:endParaRPr lang="en-GB" dirty="0"/>
          </a:p>
        </p:txBody>
      </p:sp>
      <p:sp>
        <p:nvSpPr>
          <p:cNvPr id="7" name="Rounded Rectangle 6"/>
          <p:cNvSpPr/>
          <p:nvPr/>
        </p:nvSpPr>
        <p:spPr>
          <a:xfrm>
            <a:off x="395536" y="5013176"/>
            <a:ext cx="8280920" cy="72008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GB" dirty="0" smtClean="0"/>
              <a:t>Visit </a:t>
            </a:r>
            <a:r>
              <a:rPr lang="en-GB" dirty="0" smtClean="0">
                <a:hlinkClick r:id="rId3"/>
              </a:rPr>
              <a:t>www.oneworldweek.org</a:t>
            </a:r>
            <a:r>
              <a:rPr lang="en-GB" dirty="0" smtClean="0"/>
              <a:t> to download our free multi-faith resource: </a:t>
            </a:r>
            <a:r>
              <a:rPr lang="en-GB" b="1" i="1" dirty="0" smtClean="0">
                <a:solidFill>
                  <a:srgbClr val="FFC000"/>
                </a:solidFill>
              </a:rPr>
              <a:t>Environment Across Faiths  </a:t>
            </a:r>
            <a:endParaRPr lang="en-GB" b="1" i="1" dirty="0">
              <a:solidFill>
                <a:srgbClr val="FFC000"/>
              </a:solidFill>
            </a:endParaRPr>
          </a:p>
        </p:txBody>
      </p:sp>
      <p:sp>
        <p:nvSpPr>
          <p:cNvPr id="10" name="Rounded Rectangle 9"/>
          <p:cNvSpPr/>
          <p:nvPr/>
        </p:nvSpPr>
        <p:spPr>
          <a:xfrm>
            <a:off x="395536" y="1556792"/>
            <a:ext cx="4608512" cy="86409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chemeClr val="bg1"/>
                </a:solidFill>
              </a:rPr>
              <a:t>The world’s religions were the first environmental campaigners.</a:t>
            </a:r>
            <a:endParaRPr lang="en-GB" dirty="0">
              <a:solidFill>
                <a:schemeClr val="bg1"/>
              </a:solidFill>
            </a:endParaRPr>
          </a:p>
        </p:txBody>
      </p:sp>
      <p:pic>
        <p:nvPicPr>
          <p:cNvPr id="18" name="Picture 17" descr="ist2_8571487-world-religion-symbol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52120" y="1556792"/>
            <a:ext cx="2603743" cy="3096344"/>
          </a:xfrm>
          <a:prstGeom prst="rect">
            <a:avLst/>
          </a:prstGeom>
          <a:ln w="38100" cap="sq">
            <a:solidFill>
              <a:schemeClr val="accent1">
                <a:lumMod val="60000"/>
                <a:lumOff val="40000"/>
              </a:schemeClr>
            </a:solidFill>
            <a:prstDash val="solid"/>
            <a:miter lim="800000"/>
          </a:ln>
          <a:effectLst>
            <a:outerShdw blurRad="50800" dist="38100" dir="2700000" algn="tl" rotWithShape="0">
              <a:srgbClr val="000000">
                <a:alpha val="43000"/>
              </a:srgbClr>
            </a:outerShdw>
          </a:effectLst>
        </p:spPr>
      </p:pic>
      <p:sp>
        <p:nvSpPr>
          <p:cNvPr id="11"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Faith and the environment</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2" descr="One_World_Walking_Together_in_Jami_Mosque_Oct_07_(2).JPG -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7544" y="2060848"/>
            <a:ext cx="3417105" cy="2750354"/>
          </a:xfrm>
          <a:prstGeom prst="rect">
            <a:avLst/>
          </a:prstGeom>
          <a:noFill/>
          <a:ln w="28575">
            <a:solidFill>
              <a:schemeClr val="accent1">
                <a:lumMod val="60000"/>
                <a:lumOff val="40000"/>
              </a:schemeClr>
            </a:solidFill>
          </a:ln>
        </p:spPr>
      </p:pic>
      <p:sp>
        <p:nvSpPr>
          <p:cNvPr id="9" name="TextBox 8"/>
          <p:cNvSpPr txBox="1"/>
          <p:nvPr/>
        </p:nvSpPr>
        <p:spPr>
          <a:xfrm>
            <a:off x="467544" y="4869160"/>
            <a:ext cx="3744416" cy="523220"/>
          </a:xfrm>
          <a:prstGeom prst="rect">
            <a:avLst/>
          </a:prstGeom>
          <a:noFill/>
        </p:spPr>
        <p:txBody>
          <a:bodyPr wrap="square" rtlCol="0">
            <a:spAutoFit/>
          </a:bodyPr>
          <a:lstStyle/>
          <a:p>
            <a:r>
              <a:rPr lang="en-GB" sz="1400" b="1" dirty="0" smtClean="0">
                <a:solidFill>
                  <a:srgbClr val="000000"/>
                </a:solidFill>
              </a:rPr>
              <a:t>One World Walking Together event</a:t>
            </a:r>
          </a:p>
          <a:p>
            <a:r>
              <a:rPr lang="en-GB" sz="1400" b="1" dirty="0" smtClean="0">
                <a:solidFill>
                  <a:srgbClr val="000000"/>
                </a:solidFill>
              </a:rPr>
              <a:t>Jami Mosque, Portsmouth 2007</a:t>
            </a:r>
            <a:endParaRPr lang="en-GB" sz="1400" b="1" dirty="0">
              <a:solidFill>
                <a:srgbClr val="000000"/>
              </a:solidFill>
            </a:endParaRPr>
          </a:p>
        </p:txBody>
      </p:sp>
      <p:pic>
        <p:nvPicPr>
          <p:cNvPr id="221188" name="Picture 4" descr="Southampton 2009d.jpg -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3968" y="4293096"/>
            <a:ext cx="3024336" cy="2025225"/>
          </a:xfrm>
          <a:prstGeom prst="rect">
            <a:avLst/>
          </a:prstGeom>
          <a:noFill/>
          <a:ln w="28575">
            <a:solidFill>
              <a:schemeClr val="accent1">
                <a:lumMod val="60000"/>
                <a:lumOff val="40000"/>
              </a:schemeClr>
            </a:solidFill>
          </a:ln>
        </p:spPr>
      </p:pic>
      <p:sp>
        <p:nvSpPr>
          <p:cNvPr id="10" name="TextBox 9"/>
          <p:cNvSpPr txBox="1"/>
          <p:nvPr/>
        </p:nvSpPr>
        <p:spPr>
          <a:xfrm>
            <a:off x="4283968" y="6334780"/>
            <a:ext cx="3816424" cy="523220"/>
          </a:xfrm>
          <a:prstGeom prst="rect">
            <a:avLst/>
          </a:prstGeom>
          <a:noFill/>
        </p:spPr>
        <p:txBody>
          <a:bodyPr wrap="square" rtlCol="0">
            <a:spAutoFit/>
          </a:bodyPr>
          <a:lstStyle/>
          <a:p>
            <a:r>
              <a:rPr lang="en-GB" sz="1400" b="1" dirty="0" err="1" smtClean="0">
                <a:solidFill>
                  <a:srgbClr val="000000"/>
                </a:solidFill>
              </a:rPr>
              <a:t>Diwali</a:t>
            </a:r>
            <a:r>
              <a:rPr lang="en-GB" sz="1400" b="1" dirty="0" smtClean="0">
                <a:solidFill>
                  <a:srgbClr val="000000"/>
                </a:solidFill>
              </a:rPr>
              <a:t> stall</a:t>
            </a:r>
          </a:p>
          <a:p>
            <a:r>
              <a:rPr lang="en-GB" sz="1400" b="1" dirty="0" smtClean="0">
                <a:solidFill>
                  <a:srgbClr val="000000"/>
                </a:solidFill>
              </a:rPr>
              <a:t>Southampton, 2009</a:t>
            </a:r>
          </a:p>
        </p:txBody>
      </p:sp>
      <p:pic>
        <p:nvPicPr>
          <p:cNvPr id="221190" name="Picture 6" descr="Chester OWW 2010 g.jpg - "/>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436096" y="1340768"/>
            <a:ext cx="3194619" cy="2265313"/>
          </a:xfrm>
          <a:prstGeom prst="rect">
            <a:avLst/>
          </a:prstGeom>
          <a:noFill/>
          <a:ln w="28575">
            <a:solidFill>
              <a:schemeClr val="accent1">
                <a:lumMod val="60000"/>
                <a:lumOff val="40000"/>
              </a:schemeClr>
            </a:solidFill>
          </a:ln>
        </p:spPr>
      </p:pic>
      <p:sp>
        <p:nvSpPr>
          <p:cNvPr id="12" name="TextBox 11"/>
          <p:cNvSpPr txBox="1"/>
          <p:nvPr/>
        </p:nvSpPr>
        <p:spPr>
          <a:xfrm>
            <a:off x="5436096" y="3645024"/>
            <a:ext cx="3707904" cy="523220"/>
          </a:xfrm>
          <a:prstGeom prst="rect">
            <a:avLst/>
          </a:prstGeom>
          <a:noFill/>
        </p:spPr>
        <p:txBody>
          <a:bodyPr wrap="square" rtlCol="0">
            <a:spAutoFit/>
          </a:bodyPr>
          <a:lstStyle/>
          <a:p>
            <a:r>
              <a:rPr lang="en-GB" sz="1400" b="1" dirty="0" smtClean="0">
                <a:solidFill>
                  <a:srgbClr val="000000"/>
                </a:solidFill>
              </a:rPr>
              <a:t>Chester World Development Forum</a:t>
            </a:r>
          </a:p>
          <a:p>
            <a:r>
              <a:rPr lang="en-GB" sz="1400" b="1" dirty="0" smtClean="0">
                <a:solidFill>
                  <a:srgbClr val="000000"/>
                </a:solidFill>
              </a:rPr>
              <a:t>Chester, 2010</a:t>
            </a:r>
          </a:p>
        </p:txBody>
      </p:sp>
      <p:sp>
        <p:nvSpPr>
          <p:cNvPr id="11" name="Title 2"/>
          <p:cNvSpPr txBox="1">
            <a:spLocks/>
          </p:cNvSpPr>
          <p:nvPr/>
        </p:nvSpPr>
        <p:spPr>
          <a:xfrm>
            <a:off x="0" y="188640"/>
            <a:ext cx="7668344" cy="864096"/>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70000"/>
              </a:lnSpc>
              <a:spcBef>
                <a:spcPct val="0"/>
              </a:spcBef>
              <a:spcAft>
                <a:spcPts val="0"/>
              </a:spcAft>
              <a:buClrTx/>
              <a:buSzTx/>
              <a:buFontTx/>
              <a:buNone/>
              <a:tabLst/>
              <a:defRPr/>
            </a:pPr>
            <a:r>
              <a:rPr lang="en-GB" sz="2500" b="1" noProof="0"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Some of your previous OWW multi faith events</a:t>
            </a:r>
            <a:endParaRPr kumimoji="0" lang="en-GB" sz="25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21186"/>
                                        </p:tgtEl>
                                        <p:attrNameLst>
                                          <p:attrName>style.visibility</p:attrName>
                                        </p:attrNameLst>
                                      </p:cBhvr>
                                      <p:to>
                                        <p:strVal val="visible"/>
                                      </p:to>
                                    </p:set>
                                    <p:animEffect transition="in" filter="fade">
                                      <p:cBhvr>
                                        <p:cTn id="7" dur="2000"/>
                                        <p:tgtEl>
                                          <p:spTgt spid="221186"/>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221190"/>
                                        </p:tgtEl>
                                        <p:attrNameLst>
                                          <p:attrName>style.visibility</p:attrName>
                                        </p:attrNameLst>
                                      </p:cBhvr>
                                      <p:to>
                                        <p:strVal val="visible"/>
                                      </p:to>
                                    </p:set>
                                    <p:animEffect transition="in" filter="fade">
                                      <p:cBhvr>
                                        <p:cTn id="15" dur="2000"/>
                                        <p:tgtEl>
                                          <p:spTgt spid="22119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par>
                          <p:cTn id="19" fill="hold">
                            <p:stCondLst>
                              <p:cond delay="8500"/>
                            </p:stCondLst>
                            <p:childTnLst>
                              <p:par>
                                <p:cTn id="20" presetID="10" presetClass="entr" presetSubtype="0" fill="hold" nodeType="afterEffect">
                                  <p:stCondLst>
                                    <p:cond delay="0"/>
                                  </p:stCondLst>
                                  <p:childTnLst>
                                    <p:set>
                                      <p:cBhvr>
                                        <p:cTn id="21" dur="1" fill="hold">
                                          <p:stCondLst>
                                            <p:cond delay="0"/>
                                          </p:stCondLst>
                                        </p:cTn>
                                        <p:tgtEl>
                                          <p:spTgt spid="221188"/>
                                        </p:tgtEl>
                                        <p:attrNameLst>
                                          <p:attrName>style.visibility</p:attrName>
                                        </p:attrNameLst>
                                      </p:cBhvr>
                                      <p:to>
                                        <p:strVal val="visible"/>
                                      </p:to>
                                    </p:set>
                                    <p:animEffect transition="in" filter="fade">
                                      <p:cBhvr>
                                        <p:cTn id="22" dur="2000"/>
                                        <p:tgtEl>
                                          <p:spTgt spid="221188"/>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p:txBody>
          <a:bodyPr anchor="ctr">
            <a:normAutofit/>
          </a:bodyPr>
          <a:lstStyle/>
          <a:p>
            <a:pPr algn="ctr" eaLnBrk="1" fontAlgn="auto" hangingPunct="1">
              <a:spcAft>
                <a:spcPts val="0"/>
              </a:spcAft>
              <a:defRPr/>
            </a:pPr>
            <a:r>
              <a:rPr lang="en-GB" sz="5400" dirty="0" smtClean="0">
                <a:solidFill>
                  <a:schemeClr val="accent1">
                    <a:lumMod val="50000"/>
                  </a:schemeClr>
                </a:solidFill>
              </a:rPr>
              <a:t>Living and acting for change</a:t>
            </a:r>
            <a:endParaRPr lang="en-GB" sz="5400" dirty="0">
              <a:solidFill>
                <a:schemeClr val="accent1">
                  <a:lumMod val="50000"/>
                </a:schemeClr>
              </a:solidFill>
            </a:endParaRPr>
          </a:p>
        </p:txBody>
      </p:sp>
      <p:sp>
        <p:nvSpPr>
          <p:cNvPr id="7" name="Rectangle 6"/>
          <p:cNvSpPr/>
          <p:nvPr/>
        </p:nvSpPr>
        <p:spPr>
          <a:xfrm>
            <a:off x="467544" y="1772816"/>
            <a:ext cx="3168352" cy="2222558"/>
          </a:xfrm>
          <a:prstGeom prst="rect">
            <a:avLst/>
          </a:prstGeom>
          <a:blipFill>
            <a:blip r:embed="rId3" cstate="email">
              <a:extLst>
                <a:ext uri="{28A0092B-C50C-407E-A947-70E740481C1C}">
                  <a14:useLocalDpi xmlns:a14="http://schemas.microsoft.com/office/drawing/2010/main"/>
                </a:ext>
              </a:extLst>
            </a:blip>
            <a:stretch>
              <a:fillRect/>
            </a:stretch>
          </a:blipFill>
          <a:ln w="381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loud Callout 14"/>
          <p:cNvSpPr/>
          <p:nvPr/>
        </p:nvSpPr>
        <p:spPr>
          <a:xfrm>
            <a:off x="899592" y="4653136"/>
            <a:ext cx="2016224" cy="1152128"/>
          </a:xfrm>
          <a:prstGeom prst="cloudCallout">
            <a:avLst>
              <a:gd name="adj1" fmla="val 57414"/>
              <a:gd name="adj2" fmla="val 73265"/>
            </a:avLst>
          </a:prstGeom>
          <a:ln w="28575">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rgbClr val="000000"/>
                </a:solidFill>
              </a:rPr>
              <a:t>Prejudices</a:t>
            </a:r>
            <a:endParaRPr lang="en-GB" dirty="0">
              <a:solidFill>
                <a:srgbClr val="000000"/>
              </a:solidFill>
            </a:endParaRPr>
          </a:p>
        </p:txBody>
      </p:sp>
      <p:sp>
        <p:nvSpPr>
          <p:cNvPr id="16" name="Cloud Callout 15"/>
          <p:cNvSpPr/>
          <p:nvPr/>
        </p:nvSpPr>
        <p:spPr>
          <a:xfrm>
            <a:off x="1331640" y="3212976"/>
            <a:ext cx="2520280" cy="1224136"/>
          </a:xfrm>
          <a:prstGeom prst="cloudCallout">
            <a:avLst>
              <a:gd name="adj1" fmla="val 31149"/>
              <a:gd name="adj2" fmla="val 83475"/>
            </a:avLst>
          </a:prstGeom>
          <a:ln w="28575">
            <a:solidFill>
              <a:schemeClr val="tx2">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smtClean="0">
                <a:solidFill>
                  <a:srgbClr val="000000"/>
                </a:solidFill>
              </a:rPr>
              <a:t>Wastefulness</a:t>
            </a:r>
            <a:endParaRPr lang="en-GB" dirty="0">
              <a:solidFill>
                <a:srgbClr val="000000"/>
              </a:solidFill>
            </a:endParaRPr>
          </a:p>
        </p:txBody>
      </p:sp>
      <p:sp>
        <p:nvSpPr>
          <p:cNvPr id="17" name="Cloud Callout 16"/>
          <p:cNvSpPr/>
          <p:nvPr/>
        </p:nvSpPr>
        <p:spPr>
          <a:xfrm flipH="1">
            <a:off x="7092280" y="2276872"/>
            <a:ext cx="1584176" cy="1008112"/>
          </a:xfrm>
          <a:prstGeom prst="cloudCallout">
            <a:avLst>
              <a:gd name="adj1" fmla="val -51576"/>
              <a:gd name="adj2" fmla="val 80640"/>
            </a:avLst>
          </a:prstGeom>
          <a:ln w="19050">
            <a:solidFill>
              <a:schemeClr val="tx2">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rgbClr val="000000"/>
                </a:solidFill>
              </a:rPr>
              <a:t>Greed</a:t>
            </a:r>
            <a:endParaRPr lang="en-GB" dirty="0">
              <a:solidFill>
                <a:srgbClr val="000000"/>
              </a:solidFill>
            </a:endParaRPr>
          </a:p>
        </p:txBody>
      </p:sp>
      <p:sp>
        <p:nvSpPr>
          <p:cNvPr id="18" name="Cloud Callout 17"/>
          <p:cNvSpPr/>
          <p:nvPr/>
        </p:nvSpPr>
        <p:spPr>
          <a:xfrm>
            <a:off x="4139952" y="2492896"/>
            <a:ext cx="2592288" cy="1224136"/>
          </a:xfrm>
          <a:prstGeom prst="cloudCallout">
            <a:avLst>
              <a:gd name="adj1" fmla="val -23488"/>
              <a:gd name="adj2" fmla="val 95245"/>
            </a:avLst>
          </a:prstGeom>
          <a:ln w="28575">
            <a:solidFill>
              <a:schemeClr val="accent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solidFill>
                  <a:srgbClr val="000000"/>
                </a:solidFill>
              </a:rPr>
              <a:t>Corrupt Governments</a:t>
            </a:r>
            <a:endParaRPr lang="en-GB" dirty="0">
              <a:solidFill>
                <a:srgbClr val="000000"/>
              </a:solidFill>
            </a:endParaRPr>
          </a:p>
        </p:txBody>
      </p:sp>
      <p:sp>
        <p:nvSpPr>
          <p:cNvPr id="23" name="Cloud Callout 22"/>
          <p:cNvSpPr/>
          <p:nvPr/>
        </p:nvSpPr>
        <p:spPr>
          <a:xfrm>
            <a:off x="251520" y="2276872"/>
            <a:ext cx="1872208" cy="1152128"/>
          </a:xfrm>
          <a:prstGeom prst="cloudCallout">
            <a:avLst>
              <a:gd name="adj1" fmla="val -46849"/>
              <a:gd name="adj2" fmla="val 87416"/>
            </a:avLst>
          </a:prstGeom>
          <a:ln w="28575">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smtClean="0">
                <a:solidFill>
                  <a:srgbClr val="000000"/>
                </a:solidFill>
              </a:rPr>
              <a:t>Poverty</a:t>
            </a:r>
            <a:endParaRPr lang="en-GB" dirty="0">
              <a:solidFill>
                <a:srgbClr val="000000"/>
              </a:solidFill>
            </a:endParaRPr>
          </a:p>
        </p:txBody>
      </p:sp>
      <p:sp>
        <p:nvSpPr>
          <p:cNvPr id="25" name="Rectangle 24"/>
          <p:cNvSpPr/>
          <p:nvPr/>
        </p:nvSpPr>
        <p:spPr>
          <a:xfrm>
            <a:off x="323528" y="116632"/>
            <a:ext cx="6732240" cy="369332"/>
          </a:xfrm>
          <a:prstGeom prst="rect">
            <a:avLst/>
          </a:prstGeom>
        </p:spPr>
        <p:txBody>
          <a:bodyPr wrap="square">
            <a:spAutoFit/>
          </a:bodyPr>
          <a:lstStyle/>
          <a:p>
            <a:r>
              <a:rPr lang="en-GB" dirty="0" smtClean="0">
                <a:solidFill>
                  <a:srgbClr val="000000"/>
                </a:solidFill>
                <a:latin typeface="+mj-lt"/>
              </a:rPr>
              <a:t>Take a minute to discuss:</a:t>
            </a:r>
          </a:p>
        </p:txBody>
      </p:sp>
      <p:sp>
        <p:nvSpPr>
          <p:cNvPr id="26" name="Rounded Rectangle 25"/>
          <p:cNvSpPr/>
          <p:nvPr/>
        </p:nvSpPr>
        <p:spPr>
          <a:xfrm>
            <a:off x="323528" y="620688"/>
            <a:ext cx="7200800" cy="9361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400" b="1" dirty="0" smtClean="0">
                <a:solidFill>
                  <a:schemeClr val="bg1"/>
                </a:solidFill>
              </a:rPr>
              <a:t>What do you think stands in the way of creating a more sustainable world ?</a:t>
            </a:r>
          </a:p>
        </p:txBody>
      </p:sp>
      <p:sp>
        <p:nvSpPr>
          <p:cNvPr id="27" name="TextBox 26"/>
          <p:cNvSpPr txBox="1"/>
          <p:nvPr/>
        </p:nvSpPr>
        <p:spPr>
          <a:xfrm>
            <a:off x="323528" y="1700808"/>
            <a:ext cx="6624736" cy="369332"/>
          </a:xfrm>
          <a:prstGeom prst="rect">
            <a:avLst/>
          </a:prstGeom>
          <a:noFill/>
        </p:spPr>
        <p:txBody>
          <a:bodyPr wrap="square" rtlCol="0">
            <a:spAutoFit/>
          </a:bodyPr>
          <a:lstStyle/>
          <a:p>
            <a:pPr algn="ctr"/>
            <a:r>
              <a:rPr lang="en-GB" dirty="0" smtClean="0">
                <a:solidFill>
                  <a:srgbClr val="000000"/>
                </a:solidFill>
                <a:latin typeface="+mj-lt"/>
              </a:rPr>
              <a:t>After you’ve discussed, click to reveal some more ideas...</a:t>
            </a:r>
            <a:endParaRPr lang="en-GB" dirty="0">
              <a:latin typeface="+mj-lt"/>
            </a:endParaRPr>
          </a:p>
        </p:txBody>
      </p:sp>
      <p:sp>
        <p:nvSpPr>
          <p:cNvPr id="19" name="Cloud Callout 18"/>
          <p:cNvSpPr/>
          <p:nvPr/>
        </p:nvSpPr>
        <p:spPr>
          <a:xfrm>
            <a:off x="3851920" y="5157192"/>
            <a:ext cx="1584176" cy="936104"/>
          </a:xfrm>
          <a:prstGeom prst="cloudCallout">
            <a:avLst>
              <a:gd name="adj1" fmla="val -57048"/>
              <a:gd name="adj2" fmla="val 75009"/>
            </a:avLst>
          </a:prstGeom>
          <a:ln w="28575">
            <a:solidFill>
              <a:schemeClr val="tx2">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rgbClr val="000000"/>
                </a:solidFill>
              </a:rPr>
              <a:t>Fear</a:t>
            </a:r>
            <a:endParaRPr lang="en-GB" dirty="0">
              <a:solidFill>
                <a:srgbClr val="000000"/>
              </a:solidFill>
            </a:endParaRPr>
          </a:p>
        </p:txBody>
      </p:sp>
      <p:sp>
        <p:nvSpPr>
          <p:cNvPr id="20" name="Cloud Callout 19"/>
          <p:cNvSpPr/>
          <p:nvPr/>
        </p:nvSpPr>
        <p:spPr>
          <a:xfrm>
            <a:off x="5868144" y="5013176"/>
            <a:ext cx="2448272" cy="1152128"/>
          </a:xfrm>
          <a:prstGeom prst="cloudCallout">
            <a:avLst>
              <a:gd name="adj1" fmla="val 59171"/>
              <a:gd name="adj2" fmla="val 49780"/>
            </a:avLst>
          </a:prstGeom>
          <a:ln w="28575">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rgbClr val="000000"/>
                </a:solidFill>
              </a:rPr>
              <a:t>Exploitation</a:t>
            </a:r>
            <a:endParaRPr lang="en-GB" dirty="0">
              <a:solidFill>
                <a:srgbClr val="000000"/>
              </a:solidFill>
            </a:endParaRPr>
          </a:p>
        </p:txBody>
      </p:sp>
      <p:sp>
        <p:nvSpPr>
          <p:cNvPr id="22" name="Cloud Callout 21"/>
          <p:cNvSpPr/>
          <p:nvPr/>
        </p:nvSpPr>
        <p:spPr>
          <a:xfrm>
            <a:off x="5796136" y="3645024"/>
            <a:ext cx="1800200" cy="1008112"/>
          </a:xfrm>
          <a:prstGeom prst="cloudCallout">
            <a:avLst>
              <a:gd name="adj1" fmla="val -65661"/>
              <a:gd name="adj2" fmla="val 70814"/>
            </a:avLst>
          </a:prstGeom>
          <a:ln w="28575">
            <a:solidFill>
              <a:schemeClr val="tx2">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smtClean="0">
                <a:solidFill>
                  <a:srgbClr val="000000"/>
                </a:solidFill>
              </a:rPr>
              <a:t>Disease</a:t>
            </a:r>
            <a:endParaRPr lang="en-GB" dirty="0">
              <a:solidFill>
                <a:srgbClr val="0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3" grpId="0" animBg="1"/>
      <p:bldP spid="19" grpId="0" animBg="1"/>
      <p:bldP spid="20"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Islamic Relief\Resources\Islamic Relief Qurbani research\Fotolia_10311758_XS thought.jp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763688" y="2564904"/>
            <a:ext cx="1844334" cy="3573397"/>
          </a:xfrm>
          <a:prstGeom prst="rect">
            <a:avLst/>
          </a:prstGeom>
          <a:noFill/>
        </p:spPr>
      </p:pic>
      <p:sp>
        <p:nvSpPr>
          <p:cNvPr id="5" name="Rectangle 4"/>
          <p:cNvSpPr/>
          <p:nvPr/>
        </p:nvSpPr>
        <p:spPr>
          <a:xfrm>
            <a:off x="3131840" y="2636912"/>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Callout 12"/>
          <p:cNvSpPr/>
          <p:nvPr/>
        </p:nvSpPr>
        <p:spPr>
          <a:xfrm>
            <a:off x="2987824" y="1268760"/>
            <a:ext cx="5040560" cy="1944216"/>
          </a:xfrm>
          <a:prstGeom prst="wedgeEllipseCallout">
            <a:avLst>
              <a:gd name="adj1" fmla="val -48466"/>
              <a:gd name="adj2" fmla="val 51416"/>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GB" sz="2000" dirty="0" smtClean="0">
                <a:solidFill>
                  <a:srgbClr val="000000"/>
                </a:solidFill>
              </a:rPr>
              <a:t>How can I encourage myself and those around me to help bring about positive change in our world?</a:t>
            </a:r>
            <a:endParaRPr lang="en-GB" sz="2000" dirty="0">
              <a:solidFill>
                <a:srgbClr val="000000"/>
              </a:solidFill>
            </a:endParaRPr>
          </a:p>
        </p:txBody>
      </p:sp>
      <p:sp>
        <p:nvSpPr>
          <p:cNvPr id="8"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noProof="0"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What can I do?</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0" y="188640"/>
            <a:ext cx="7596336" cy="936104"/>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GB" sz="2400" b="1" noProof="0"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Stop climate change getting worse: adjust your lifestyle to reduce your carbon footprint.</a:t>
            </a:r>
            <a:endParaRPr kumimoji="0" lang="en-GB" sz="24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graphicFrame>
        <p:nvGraphicFramePr>
          <p:cNvPr id="17" name="Diagram 16"/>
          <p:cNvGraphicFramePr/>
          <p:nvPr>
            <p:extLst>
              <p:ext uri="{D42A27DB-BD31-4B8C-83A1-F6EECF244321}">
                <p14:modId xmlns:p14="http://schemas.microsoft.com/office/powerpoint/2010/main" val="2532347842"/>
              </p:ext>
            </p:extLst>
          </p:nvPr>
        </p:nvGraphicFramePr>
        <p:xfrm>
          <a:off x="179512" y="1340768"/>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advTm="1000">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graphicEl>
                                              <a:dgm id="{8746BE63-6925-4F8B-848B-BB0A603AA96B}"/>
                                            </p:graphicEl>
                                          </p:spTgt>
                                        </p:tgtEl>
                                        <p:attrNameLst>
                                          <p:attrName>style.visibility</p:attrName>
                                        </p:attrNameLst>
                                      </p:cBhvr>
                                      <p:to>
                                        <p:strVal val="visible"/>
                                      </p:to>
                                    </p:set>
                                    <p:animEffect transition="in" filter="fade">
                                      <p:cBhvr>
                                        <p:cTn id="7" dur="2000"/>
                                        <p:tgtEl>
                                          <p:spTgt spid="17">
                                            <p:graphicEl>
                                              <a:dgm id="{8746BE63-6925-4F8B-848B-BB0A603AA96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graphicEl>
                                              <a:dgm id="{243FFFEF-EB86-4386-B2D0-9810CFD1E33C}"/>
                                            </p:graphicEl>
                                          </p:spTgt>
                                        </p:tgtEl>
                                        <p:attrNameLst>
                                          <p:attrName>style.visibility</p:attrName>
                                        </p:attrNameLst>
                                      </p:cBhvr>
                                      <p:to>
                                        <p:strVal val="visible"/>
                                      </p:to>
                                    </p:set>
                                    <p:animEffect transition="in" filter="fade">
                                      <p:cBhvr>
                                        <p:cTn id="12" dur="2000"/>
                                        <p:tgtEl>
                                          <p:spTgt spid="17">
                                            <p:graphicEl>
                                              <a:dgm id="{243FFFEF-EB86-4386-B2D0-9810CFD1E33C}"/>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graphicEl>
                                              <a:dgm id="{62E9030F-7BB5-4FC2-A8C2-8AC0CF795CFF}"/>
                                            </p:graphicEl>
                                          </p:spTgt>
                                        </p:tgtEl>
                                        <p:attrNameLst>
                                          <p:attrName>style.visibility</p:attrName>
                                        </p:attrNameLst>
                                      </p:cBhvr>
                                      <p:to>
                                        <p:strVal val="visible"/>
                                      </p:to>
                                    </p:set>
                                    <p:animEffect transition="in" filter="fade">
                                      <p:cBhvr>
                                        <p:cTn id="15" dur="2000"/>
                                        <p:tgtEl>
                                          <p:spTgt spid="17">
                                            <p:graphicEl>
                                              <a:dgm id="{62E9030F-7BB5-4FC2-A8C2-8AC0CF795CFF}"/>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graphicEl>
                                              <a:dgm id="{AD9AF9C8-CF3F-464F-92A2-C5A2674ADA66}"/>
                                            </p:graphicEl>
                                          </p:spTgt>
                                        </p:tgtEl>
                                        <p:attrNameLst>
                                          <p:attrName>style.visibility</p:attrName>
                                        </p:attrNameLst>
                                      </p:cBhvr>
                                      <p:to>
                                        <p:strVal val="visible"/>
                                      </p:to>
                                    </p:set>
                                    <p:animEffect transition="in" filter="fade">
                                      <p:cBhvr>
                                        <p:cTn id="20" dur="2000"/>
                                        <p:tgtEl>
                                          <p:spTgt spid="17">
                                            <p:graphicEl>
                                              <a:dgm id="{AD9AF9C8-CF3F-464F-92A2-C5A2674ADA6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graphicEl>
                                              <a:dgm id="{73D1270B-40B3-48D7-A9F0-582DDFFE6DF2}"/>
                                            </p:graphicEl>
                                          </p:spTgt>
                                        </p:tgtEl>
                                        <p:attrNameLst>
                                          <p:attrName>style.visibility</p:attrName>
                                        </p:attrNameLst>
                                      </p:cBhvr>
                                      <p:to>
                                        <p:strVal val="visible"/>
                                      </p:to>
                                    </p:set>
                                    <p:animEffect transition="in" filter="fade">
                                      <p:cBhvr>
                                        <p:cTn id="23" dur="2000"/>
                                        <p:tgtEl>
                                          <p:spTgt spid="17">
                                            <p:graphicEl>
                                              <a:dgm id="{73D1270B-40B3-48D7-A9F0-582DDFFE6DF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graphicEl>
                                              <a:dgm id="{AAF05599-55AB-42DA-B870-B959AB491CC4}"/>
                                            </p:graphicEl>
                                          </p:spTgt>
                                        </p:tgtEl>
                                        <p:attrNameLst>
                                          <p:attrName>style.visibility</p:attrName>
                                        </p:attrNameLst>
                                      </p:cBhvr>
                                      <p:to>
                                        <p:strVal val="visible"/>
                                      </p:to>
                                    </p:set>
                                    <p:animEffect transition="in" filter="fade">
                                      <p:cBhvr>
                                        <p:cTn id="28" dur="2000"/>
                                        <p:tgtEl>
                                          <p:spTgt spid="17">
                                            <p:graphicEl>
                                              <a:dgm id="{AAF05599-55AB-42DA-B870-B959AB491CC4}"/>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graphicEl>
                                              <a:dgm id="{0717CB76-3446-496C-AA34-D9CBDED41977}"/>
                                            </p:graphicEl>
                                          </p:spTgt>
                                        </p:tgtEl>
                                        <p:attrNameLst>
                                          <p:attrName>style.visibility</p:attrName>
                                        </p:attrNameLst>
                                      </p:cBhvr>
                                      <p:to>
                                        <p:strVal val="visible"/>
                                      </p:to>
                                    </p:set>
                                    <p:animEffect transition="in" filter="fade">
                                      <p:cBhvr>
                                        <p:cTn id="31" dur="2000"/>
                                        <p:tgtEl>
                                          <p:spTgt spid="17">
                                            <p:graphicEl>
                                              <a:dgm id="{0717CB76-3446-496C-AA34-D9CBDED4197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graphicEl>
                                              <a:dgm id="{1675D2FA-C84A-4944-BCDA-81AB22C78C1D}"/>
                                            </p:graphicEl>
                                          </p:spTgt>
                                        </p:tgtEl>
                                        <p:attrNameLst>
                                          <p:attrName>style.visibility</p:attrName>
                                        </p:attrNameLst>
                                      </p:cBhvr>
                                      <p:to>
                                        <p:strVal val="visible"/>
                                      </p:to>
                                    </p:set>
                                    <p:animEffect transition="in" filter="fade">
                                      <p:cBhvr>
                                        <p:cTn id="36" dur="2000"/>
                                        <p:tgtEl>
                                          <p:spTgt spid="17">
                                            <p:graphicEl>
                                              <a:dgm id="{1675D2FA-C84A-4944-BCDA-81AB22C78C1D}"/>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graphicEl>
                                              <a:dgm id="{EB95A632-288A-4637-A660-C8CFB7E5E37A}"/>
                                            </p:graphicEl>
                                          </p:spTgt>
                                        </p:tgtEl>
                                        <p:attrNameLst>
                                          <p:attrName>style.visibility</p:attrName>
                                        </p:attrNameLst>
                                      </p:cBhvr>
                                      <p:to>
                                        <p:strVal val="visible"/>
                                      </p:to>
                                    </p:set>
                                    <p:animEffect transition="in" filter="fade">
                                      <p:cBhvr>
                                        <p:cTn id="39" dur="2000"/>
                                        <p:tgtEl>
                                          <p:spTgt spid="17">
                                            <p:graphicEl>
                                              <a:dgm id="{EB95A632-288A-4637-A660-C8CFB7E5E37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graphicEl>
                                              <a:dgm id="{383E8EE1-FF1F-4010-A102-DA00C8996836}"/>
                                            </p:graphicEl>
                                          </p:spTgt>
                                        </p:tgtEl>
                                        <p:attrNameLst>
                                          <p:attrName>style.visibility</p:attrName>
                                        </p:attrNameLst>
                                      </p:cBhvr>
                                      <p:to>
                                        <p:strVal val="visible"/>
                                      </p:to>
                                    </p:set>
                                    <p:animEffect transition="in" filter="fade">
                                      <p:cBhvr>
                                        <p:cTn id="44" dur="2000"/>
                                        <p:tgtEl>
                                          <p:spTgt spid="17">
                                            <p:graphicEl>
                                              <a:dgm id="{383E8EE1-FF1F-4010-A102-DA00C8996836}"/>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graphicEl>
                                              <a:dgm id="{38D15D26-292E-48D4-B5AF-A6CAD0D418A7}"/>
                                            </p:graphicEl>
                                          </p:spTgt>
                                        </p:tgtEl>
                                        <p:attrNameLst>
                                          <p:attrName>style.visibility</p:attrName>
                                        </p:attrNameLst>
                                      </p:cBhvr>
                                      <p:to>
                                        <p:strVal val="visible"/>
                                      </p:to>
                                    </p:set>
                                    <p:animEffect transition="in" filter="fade">
                                      <p:cBhvr>
                                        <p:cTn id="47" dur="2000"/>
                                        <p:tgtEl>
                                          <p:spTgt spid="17">
                                            <p:graphicEl>
                                              <a:dgm id="{38D15D26-292E-48D4-B5AF-A6CAD0D418A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graphicEl>
                                              <a:dgm id="{9AA35B3E-6E8A-4825-A971-95380F7CB2C3}"/>
                                            </p:graphicEl>
                                          </p:spTgt>
                                        </p:tgtEl>
                                        <p:attrNameLst>
                                          <p:attrName>style.visibility</p:attrName>
                                        </p:attrNameLst>
                                      </p:cBhvr>
                                      <p:to>
                                        <p:strVal val="visible"/>
                                      </p:to>
                                    </p:set>
                                    <p:animEffect transition="in" filter="fade">
                                      <p:cBhvr>
                                        <p:cTn id="52" dur="2000"/>
                                        <p:tgtEl>
                                          <p:spTgt spid="17">
                                            <p:graphicEl>
                                              <a:dgm id="{9AA35B3E-6E8A-4825-A971-95380F7CB2C3}"/>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graphicEl>
                                              <a:dgm id="{4D326CB3-DE8F-4715-B3EB-C4E08131AA0F}"/>
                                            </p:graphicEl>
                                          </p:spTgt>
                                        </p:tgtEl>
                                        <p:attrNameLst>
                                          <p:attrName>style.visibility</p:attrName>
                                        </p:attrNameLst>
                                      </p:cBhvr>
                                      <p:to>
                                        <p:strVal val="visible"/>
                                      </p:to>
                                    </p:set>
                                    <p:animEffect transition="in" filter="fade">
                                      <p:cBhvr>
                                        <p:cTn id="55" dur="2000"/>
                                        <p:tgtEl>
                                          <p:spTgt spid="17">
                                            <p:graphicEl>
                                              <a:dgm id="{4D326CB3-DE8F-4715-B3EB-C4E08131AA0F}"/>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7">
                                            <p:graphicEl>
                                              <a:dgm id="{32FB72DF-A9AA-4C19-8B1E-8A3DE56ADC6A}"/>
                                            </p:graphicEl>
                                          </p:spTgt>
                                        </p:tgtEl>
                                        <p:attrNameLst>
                                          <p:attrName>style.visibility</p:attrName>
                                        </p:attrNameLst>
                                      </p:cBhvr>
                                      <p:to>
                                        <p:strVal val="visible"/>
                                      </p:to>
                                    </p:set>
                                    <p:animEffect transition="in" filter="fade">
                                      <p:cBhvr>
                                        <p:cTn id="60" dur="2000"/>
                                        <p:tgtEl>
                                          <p:spTgt spid="17">
                                            <p:graphicEl>
                                              <a:dgm id="{32FB72DF-A9AA-4C19-8B1E-8A3DE56ADC6A}"/>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7">
                                            <p:graphicEl>
                                              <a:dgm id="{846EC3FB-3974-4459-8B08-0C546C602CAA}"/>
                                            </p:graphicEl>
                                          </p:spTgt>
                                        </p:tgtEl>
                                        <p:attrNameLst>
                                          <p:attrName>style.visibility</p:attrName>
                                        </p:attrNameLst>
                                      </p:cBhvr>
                                      <p:to>
                                        <p:strVal val="visible"/>
                                      </p:to>
                                    </p:set>
                                    <p:animEffect transition="in" filter="fade">
                                      <p:cBhvr>
                                        <p:cTn id="63" dur="2000"/>
                                        <p:tgtEl>
                                          <p:spTgt spid="17">
                                            <p:graphicEl>
                                              <a:dgm id="{846EC3FB-3974-4459-8B08-0C546C602CA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7">
                                            <p:graphicEl>
                                              <a:dgm id="{AB873DE0-8EA5-474A-AB6C-503F45A8C014}"/>
                                            </p:graphicEl>
                                          </p:spTgt>
                                        </p:tgtEl>
                                        <p:attrNameLst>
                                          <p:attrName>style.visibility</p:attrName>
                                        </p:attrNameLst>
                                      </p:cBhvr>
                                      <p:to>
                                        <p:strVal val="visible"/>
                                      </p:to>
                                    </p:set>
                                    <p:animEffect transition="in" filter="fade">
                                      <p:cBhvr>
                                        <p:cTn id="68" dur="2000"/>
                                        <p:tgtEl>
                                          <p:spTgt spid="17">
                                            <p:graphicEl>
                                              <a:dgm id="{AB873DE0-8EA5-474A-AB6C-503F45A8C014}"/>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7">
                                            <p:graphicEl>
                                              <a:dgm id="{D113DA7E-A31C-4934-AA9A-2A9283707C31}"/>
                                            </p:graphicEl>
                                          </p:spTgt>
                                        </p:tgtEl>
                                        <p:attrNameLst>
                                          <p:attrName>style.visibility</p:attrName>
                                        </p:attrNameLst>
                                      </p:cBhvr>
                                      <p:to>
                                        <p:strVal val="visible"/>
                                      </p:to>
                                    </p:set>
                                    <p:animEffect transition="in" filter="fade">
                                      <p:cBhvr>
                                        <p:cTn id="71" dur="2000"/>
                                        <p:tgtEl>
                                          <p:spTgt spid="17">
                                            <p:graphicEl>
                                              <a:dgm id="{D113DA7E-A31C-4934-AA9A-2A9283707C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iStock_000013974129XSmall cow.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072" y="2780928"/>
            <a:ext cx="3520405" cy="2402950"/>
          </a:xfrm>
          <a:prstGeom prst="rect">
            <a:avLst/>
          </a:prstGeom>
        </p:spPr>
      </p:pic>
      <p:sp>
        <p:nvSpPr>
          <p:cNvPr id="5" name="Title 2"/>
          <p:cNvSpPr txBox="1">
            <a:spLocks/>
          </p:cNvSpPr>
          <p:nvPr/>
        </p:nvSpPr>
        <p:spPr>
          <a:xfrm>
            <a:off x="323528" y="188640"/>
            <a:ext cx="7272808" cy="1143000"/>
          </a:xfrm>
          <a:prstGeom prst="rect">
            <a:avLst/>
          </a:prstGeom>
        </p:spPr>
        <p:txBody>
          <a:bodyPr vert="horz" rtlCol="0" anchor="ctr">
            <a:normAutofit/>
            <a:scene3d>
              <a:camera prst="orthographicFront"/>
              <a:lightRig rig="soft" dir="t"/>
            </a:scene3d>
            <a:sp3d prstMaterial="softEdge">
              <a:bevelT w="25400" h="25400"/>
            </a:sp3d>
          </a:bodyPr>
          <a:lstStyle/>
          <a:p>
            <a:pPr fontAlgn="auto">
              <a:spcAft>
                <a:spcPts val="0"/>
              </a:spcAft>
              <a:defRPr/>
            </a:pPr>
            <a:endParaRPr lang="en-GB" sz="3600" b="1" dirty="0">
              <a:solidFill>
                <a:srgbClr val="7CCA62">
                  <a:lumMod val="50000"/>
                </a:srgbClr>
              </a:solidFill>
              <a:effectLst>
                <a:outerShdw blurRad="31750" dist="25400" dir="5400000" algn="tl" rotWithShape="0">
                  <a:srgbClr val="000000">
                    <a:alpha val="25000"/>
                  </a:srgbClr>
                </a:outerShdw>
              </a:effectLst>
              <a:latin typeface="Lucida Sans Unicode"/>
            </a:endParaRPr>
          </a:p>
        </p:txBody>
      </p:sp>
      <p:pic>
        <p:nvPicPr>
          <p:cNvPr id="13" name="Picture 2" descr="C:\Users\Sarah\Downloads\iStock_000008466835XSmall.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9432" y="1185133"/>
            <a:ext cx="2930111" cy="1944216"/>
          </a:xfrm>
          <a:prstGeom prst="rect">
            <a:avLst/>
          </a:prstGeom>
          <a:noFill/>
          <a:ln w="28575">
            <a:solidFill>
              <a:schemeClr val="accent1"/>
            </a:solidFill>
          </a:ln>
        </p:spPr>
      </p:pic>
      <p:sp>
        <p:nvSpPr>
          <p:cNvPr id="9" name="Title 2"/>
          <p:cNvSpPr txBox="1">
            <a:spLocks/>
          </p:cNvSpPr>
          <p:nvPr/>
        </p:nvSpPr>
        <p:spPr>
          <a:xfrm>
            <a:off x="395537" y="364555"/>
            <a:ext cx="8301607" cy="688181"/>
          </a:xfrm>
          <a:prstGeom prst="rect">
            <a:avLst/>
          </a:prstGeom>
        </p:spPr>
        <p:txBody>
          <a:bodyPr vert="horz" rtlCol="0" anchor="ctr">
            <a:normAutofit/>
            <a:scene3d>
              <a:camera prst="orthographicFront"/>
              <a:lightRig rig="soft" dir="t"/>
            </a:scene3d>
            <a:sp3d prstMaterial="softEdge">
              <a:bevelT w="25400" h="25400"/>
            </a:sp3d>
          </a:bodyPr>
          <a:lstStyle/>
          <a:p>
            <a:pPr fontAlgn="auto">
              <a:spcAft>
                <a:spcPts val="0"/>
              </a:spcAft>
              <a:defRPr/>
            </a:pPr>
            <a:r>
              <a:rPr lang="en-GB" sz="3200" b="1" dirty="0" smtClean="0">
                <a:solidFill>
                  <a:srgbClr val="7CCA62">
                    <a:lumMod val="50000"/>
                  </a:srgbClr>
                </a:solidFill>
                <a:effectLst>
                  <a:outerShdw blurRad="31750" dist="25400" dir="5400000" algn="tl" rotWithShape="0">
                    <a:srgbClr val="000000">
                      <a:alpha val="25000"/>
                    </a:srgbClr>
                  </a:outerShdw>
                </a:effectLst>
                <a:latin typeface="Lucida Sans Unicode"/>
              </a:rPr>
              <a:t>Eat fewer meat and dairy products</a:t>
            </a:r>
            <a:endParaRPr lang="en-GB" sz="3200" b="1" dirty="0">
              <a:solidFill>
                <a:srgbClr val="7CCA62">
                  <a:lumMod val="50000"/>
                </a:srgbClr>
              </a:solidFill>
              <a:effectLst>
                <a:outerShdw blurRad="31750" dist="25400" dir="5400000" algn="tl" rotWithShape="0">
                  <a:srgbClr val="000000">
                    <a:alpha val="25000"/>
                  </a:srgbClr>
                </a:outerShdw>
              </a:effectLst>
              <a:latin typeface="Lucida Sans Unicode"/>
            </a:endParaRPr>
          </a:p>
        </p:txBody>
      </p:sp>
      <p:sp>
        <p:nvSpPr>
          <p:cNvPr id="18" name="TextBox 17"/>
          <p:cNvSpPr txBox="1"/>
          <p:nvPr/>
        </p:nvSpPr>
        <p:spPr>
          <a:xfrm>
            <a:off x="395537" y="3286327"/>
            <a:ext cx="4290763" cy="2553891"/>
          </a:xfrm>
          <a:prstGeom prst="roundRect">
            <a:avLst/>
          </a:prstGeom>
          <a:gradFill>
            <a:gsLst>
              <a:gs pos="0">
                <a:schemeClr val="accent4">
                  <a:shade val="15000"/>
                  <a:satMod val="180000"/>
                </a:schemeClr>
              </a:gs>
              <a:gs pos="100000">
                <a:srgbClr val="17FAAF"/>
              </a:gs>
              <a:gs pos="100000">
                <a:srgbClr val="17F9AE"/>
              </a:gs>
              <a:gs pos="98000">
                <a:srgbClr val="16F7AD"/>
              </a:gs>
              <a:gs pos="99000">
                <a:srgbClr val="15F3AA"/>
              </a:gs>
              <a:gs pos="100000">
                <a:srgbClr val="12ECA4"/>
              </a:gs>
              <a:gs pos="100000">
                <a:srgbClr val="0CDD98"/>
              </a:gs>
              <a:gs pos="60000">
                <a:schemeClr val="accent4">
                  <a:shade val="45000"/>
                  <a:satMod val="170000"/>
                </a:schemeClr>
              </a:gs>
              <a:gs pos="99000">
                <a:schemeClr val="accent4">
                  <a:tint val="95500"/>
                  <a:shade val="100000"/>
                  <a:satMod val="155000"/>
                </a:schemeClr>
              </a:gs>
            </a:gsLst>
          </a:gradFill>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dirty="0">
                <a:solidFill>
                  <a:prstClr val="white"/>
                </a:solidFill>
              </a:rPr>
              <a:t>Free-range grass-fed animals are happier and healthier producing meat more efficiently than livestock reared indoors on vast factory farms which require massive inputs of fossil fuels and feed grains, grown at the </a:t>
            </a:r>
            <a:r>
              <a:rPr lang="en-US" dirty="0" smtClean="0">
                <a:solidFill>
                  <a:prstClr val="white"/>
                </a:solidFill>
              </a:rPr>
              <a:t>expense </a:t>
            </a:r>
            <a:r>
              <a:rPr lang="en-US" dirty="0">
                <a:solidFill>
                  <a:prstClr val="white"/>
                </a:solidFill>
              </a:rPr>
              <a:t>of grains for human food.</a:t>
            </a:r>
            <a:endParaRPr lang="en-GB" dirty="0">
              <a:solidFill>
                <a:prstClr val="white"/>
              </a:solidFill>
            </a:endParaRPr>
          </a:p>
        </p:txBody>
      </p:sp>
      <p:sp>
        <p:nvSpPr>
          <p:cNvPr id="17" name="TextBox 16"/>
          <p:cNvSpPr txBox="1"/>
          <p:nvPr/>
        </p:nvSpPr>
        <p:spPr>
          <a:xfrm>
            <a:off x="3959932" y="1196752"/>
            <a:ext cx="4500500" cy="1634490"/>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smtClean="0">
                <a:solidFill>
                  <a:prstClr val="white"/>
                </a:solidFill>
              </a:rPr>
              <a:t>Farming livestock, especially cows, releases significant levels of carbon dioxide, methane and nitrous oxide: gases that cause much of our global warming. </a:t>
            </a:r>
            <a:endParaRPr lang="en-GB" dirty="0">
              <a:solidFill>
                <a:prstClr val="white"/>
              </a:solidFill>
            </a:endParaRPr>
          </a:p>
        </p:txBody>
      </p:sp>
      <p:sp>
        <p:nvSpPr>
          <p:cNvPr id="19" name="TextBox 18"/>
          <p:cNvSpPr txBox="1"/>
          <p:nvPr/>
        </p:nvSpPr>
        <p:spPr>
          <a:xfrm>
            <a:off x="5004048" y="4293095"/>
            <a:ext cx="3456384" cy="2077403"/>
          </a:xfrm>
          <a:prstGeom prst="ellipse">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smtClean="0">
                <a:solidFill>
                  <a:srgbClr val="000000"/>
                </a:solidFill>
              </a:rPr>
              <a:t>If we ate less meat we could afford </a:t>
            </a:r>
          </a:p>
          <a:p>
            <a:pPr algn="ctr"/>
            <a:r>
              <a:rPr lang="en-US" dirty="0" smtClean="0">
                <a:solidFill>
                  <a:srgbClr val="000000"/>
                </a:solidFill>
              </a:rPr>
              <a:t>free-range meat and reduce harmful gas emissions.</a:t>
            </a:r>
            <a:r>
              <a:rPr lang="en-GB" dirty="0" smtClean="0">
                <a:solidFill>
                  <a:srgbClr val="000000"/>
                </a:solidFill>
              </a:rPr>
              <a:t> </a:t>
            </a:r>
          </a:p>
        </p:txBody>
      </p:sp>
    </p:spTree>
    <p:extLst>
      <p:ext uri="{BB962C8B-B14F-4D97-AF65-F5344CB8AC3E}">
        <p14:creationId xmlns:p14="http://schemas.microsoft.com/office/powerpoint/2010/main" val="6774435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323528" y="188640"/>
            <a:ext cx="7272808"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10" name="Picture 2" descr="The Last Drop. Concept of water los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916832"/>
            <a:ext cx="2856377" cy="3312368"/>
          </a:xfrm>
          <a:prstGeom prst="rect">
            <a:avLst/>
          </a:prstGeom>
          <a:noFill/>
          <a:ln w="28575">
            <a:solidFill>
              <a:schemeClr val="accent1">
                <a:lumMod val="60000"/>
                <a:lumOff val="40000"/>
              </a:schemeClr>
            </a:solidFill>
          </a:ln>
        </p:spPr>
      </p:pic>
      <p:sp>
        <p:nvSpPr>
          <p:cNvPr id="279553" name="Rectangle 1"/>
          <p:cNvSpPr>
            <a:spLocks noChangeArrowheads="1"/>
          </p:cNvSpPr>
          <p:nvPr/>
        </p:nvSpPr>
        <p:spPr bwMode="auto">
          <a:xfrm>
            <a:off x="3491880" y="2780928"/>
            <a:ext cx="5112568" cy="1021556"/>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bg1"/>
                </a:solidFill>
                <a:effectLst/>
                <a:latin typeface="+mn-lt"/>
                <a:ea typeface="Times New Roman" pitchFamily="18" charset="0"/>
                <a:cs typeface="Times New Roman" pitchFamily="18" charset="0"/>
              </a:rPr>
              <a:t>According to</a:t>
            </a:r>
            <a:r>
              <a:rPr kumimoji="0" lang="en-GB" b="0" i="0" u="none" strike="noStrike" cap="none" normalizeH="0" dirty="0" smtClean="0">
                <a:ln>
                  <a:noFill/>
                </a:ln>
                <a:solidFill>
                  <a:schemeClr val="bg1"/>
                </a:solidFill>
                <a:effectLst/>
                <a:latin typeface="+mn-lt"/>
                <a:ea typeface="Times New Roman" pitchFamily="18" charset="0"/>
                <a:cs typeface="Times New Roman" pitchFamily="18" charset="0"/>
              </a:rPr>
              <a:t> the UN Millennium Goals Report 2010, ‘safe water supply remains a challenge in many parts of the world’. </a:t>
            </a:r>
            <a:endParaRPr kumimoji="0" lang="en-GB" b="0" i="0" u="none" strike="noStrike" cap="none" normalizeH="0" baseline="0" dirty="0" smtClean="0">
              <a:ln>
                <a:noFill/>
              </a:ln>
              <a:solidFill>
                <a:schemeClr val="bg1"/>
              </a:solidFill>
              <a:effectLst/>
              <a:latin typeface="+mn-lt"/>
              <a:ea typeface="Times New Roman" pitchFamily="18" charset="0"/>
              <a:cs typeface="Times New Roman" pitchFamily="18" charset="0"/>
            </a:endParaRPr>
          </a:p>
        </p:txBody>
      </p:sp>
      <p:sp>
        <p:nvSpPr>
          <p:cNvPr id="18" name="Rounded Rectangle 17"/>
          <p:cNvSpPr/>
          <p:nvPr/>
        </p:nvSpPr>
        <p:spPr>
          <a:xfrm>
            <a:off x="3491880" y="1412776"/>
            <a:ext cx="5112568" cy="1021556"/>
          </a:xfrm>
          <a:prstGeom prst="round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lvl="0"/>
            <a:r>
              <a:rPr lang="en-GB" dirty="0" smtClean="0">
                <a:solidFill>
                  <a:srgbClr val="000000"/>
                </a:solidFill>
                <a:ea typeface="Times New Roman" pitchFamily="18" charset="0"/>
                <a:cs typeface="Times New Roman" pitchFamily="18" charset="0"/>
              </a:rPr>
              <a:t>Water is a very precious resource; take only what you need  as it is not as plentiful as you may assume.</a:t>
            </a:r>
            <a:endParaRPr lang="en-GB" dirty="0" smtClean="0">
              <a:solidFill>
                <a:srgbClr val="000000"/>
              </a:solidFill>
              <a:latin typeface="+mn-lt"/>
              <a:ea typeface="Times New Roman" pitchFamily="18" charset="0"/>
              <a:cs typeface="Times New Roman" pitchFamily="18" charset="0"/>
            </a:endParaRPr>
          </a:p>
        </p:txBody>
      </p:sp>
      <p:sp>
        <p:nvSpPr>
          <p:cNvPr id="9" name="Rounded Rectangle 8"/>
          <p:cNvSpPr/>
          <p:nvPr/>
        </p:nvSpPr>
        <p:spPr>
          <a:xfrm>
            <a:off x="3491880" y="4149080"/>
            <a:ext cx="5112568" cy="1940957"/>
          </a:xfrm>
          <a:prstGeom prst="round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lvl="0"/>
            <a:r>
              <a:rPr lang="en-GB" dirty="0" smtClean="0">
                <a:solidFill>
                  <a:schemeClr val="bg1"/>
                </a:solidFill>
                <a:ea typeface="Times New Roman" pitchFamily="18" charset="0"/>
                <a:cs typeface="Times New Roman" pitchFamily="18" charset="0"/>
              </a:rPr>
              <a:t>During the last decade, global demand for water has increased due to expanded activity in agriculture and manufacturing. </a:t>
            </a:r>
          </a:p>
          <a:p>
            <a:pPr lvl="0"/>
            <a:endParaRPr lang="en-GB" dirty="0" smtClean="0">
              <a:solidFill>
                <a:schemeClr val="bg1"/>
              </a:solidFill>
              <a:latin typeface="+mn-lt"/>
              <a:ea typeface="Times New Roman" pitchFamily="18" charset="0"/>
              <a:cs typeface="Times New Roman" pitchFamily="18" charset="0"/>
            </a:endParaRPr>
          </a:p>
          <a:p>
            <a:pPr lvl="0"/>
            <a:r>
              <a:rPr lang="en-GB" dirty="0" smtClean="0">
                <a:solidFill>
                  <a:schemeClr val="bg1"/>
                </a:solidFill>
                <a:ea typeface="Times New Roman" pitchFamily="18" charset="0"/>
                <a:cs typeface="Times New Roman" pitchFamily="18" charset="0"/>
              </a:rPr>
              <a:t>These activities have also contributed to water pollution.</a:t>
            </a:r>
            <a:endParaRPr lang="en-GB" dirty="0" smtClean="0">
              <a:solidFill>
                <a:schemeClr val="bg1"/>
              </a:solidFill>
              <a:latin typeface="+mn-lt"/>
              <a:ea typeface="Times New Roman" pitchFamily="18" charset="0"/>
              <a:cs typeface="Times New Roman" pitchFamily="18" charset="0"/>
            </a:endParaRPr>
          </a:p>
        </p:txBody>
      </p:sp>
      <p:sp>
        <p:nvSpPr>
          <p:cNvPr id="11"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Save water</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3476" name="AutoShape 4"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3478" name="AutoShape 6"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3480" name="AutoShape 8"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 name="Rounded Rectangle 4"/>
          <p:cNvSpPr/>
          <p:nvPr/>
        </p:nvSpPr>
        <p:spPr>
          <a:xfrm>
            <a:off x="505549" y="1695588"/>
            <a:ext cx="8153590" cy="123457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n-GB" sz="1800" kern="1200" dirty="0"/>
          </a:p>
        </p:txBody>
      </p:sp>
      <p:sp>
        <p:nvSpPr>
          <p:cNvPr id="12" name="Rounded Rectangle 4"/>
          <p:cNvSpPr/>
          <p:nvPr/>
        </p:nvSpPr>
        <p:spPr>
          <a:xfrm>
            <a:off x="514266" y="1603514"/>
            <a:ext cx="8136156" cy="8636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endParaRPr lang="en-GB" sz="1800" kern="1200" dirty="0"/>
          </a:p>
        </p:txBody>
      </p:sp>
      <p:sp>
        <p:nvSpPr>
          <p:cNvPr id="13" name="Rounded Rectangle 12"/>
          <p:cNvSpPr/>
          <p:nvPr/>
        </p:nvSpPr>
        <p:spPr>
          <a:xfrm>
            <a:off x="539552" y="1412776"/>
            <a:ext cx="4464496" cy="1656184"/>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lvl="0" defTabSz="800100">
              <a:lnSpc>
                <a:spcPct val="90000"/>
              </a:lnSpc>
              <a:spcAft>
                <a:spcPct val="35000"/>
              </a:spcAft>
            </a:pPr>
            <a:endParaRPr lang="en-GB" sz="2000" dirty="0" smtClean="0"/>
          </a:p>
          <a:p>
            <a:pPr lvl="0" defTabSz="800100">
              <a:lnSpc>
                <a:spcPct val="90000"/>
              </a:lnSpc>
              <a:spcAft>
                <a:spcPct val="35000"/>
              </a:spcAft>
            </a:pPr>
            <a:endParaRPr lang="en-GB" sz="2000" dirty="0" smtClean="0"/>
          </a:p>
          <a:p>
            <a:pPr lvl="0" defTabSz="800100">
              <a:lnSpc>
                <a:spcPct val="90000"/>
              </a:lnSpc>
              <a:spcAft>
                <a:spcPct val="35000"/>
              </a:spcAft>
            </a:pPr>
            <a:endParaRPr lang="en-GB" sz="2000" dirty="0" smtClean="0"/>
          </a:p>
          <a:p>
            <a:pPr lvl="0" defTabSz="800100">
              <a:lnSpc>
                <a:spcPct val="90000"/>
              </a:lnSpc>
              <a:spcAft>
                <a:spcPct val="35000"/>
              </a:spcAft>
            </a:pPr>
            <a:r>
              <a:rPr lang="en-GB" sz="2000" dirty="0" smtClean="0">
                <a:solidFill>
                  <a:schemeClr val="bg1"/>
                </a:solidFill>
              </a:rPr>
              <a:t>Visit </a:t>
            </a:r>
            <a:r>
              <a:rPr lang="en-GB" sz="2000" dirty="0" smtClean="0">
                <a:solidFill>
                  <a:schemeClr val="bg1"/>
                </a:solidFill>
                <a:hlinkClick r:id="rId3"/>
              </a:rPr>
              <a:t>www.oneworldweek.org</a:t>
            </a:r>
            <a:r>
              <a:rPr lang="en-GB" sz="2000" dirty="0" smtClean="0">
                <a:solidFill>
                  <a:schemeClr val="bg1"/>
                </a:solidFill>
              </a:rPr>
              <a:t> and commit yourself to one of our environmental pledges.</a:t>
            </a:r>
          </a:p>
          <a:p>
            <a:pPr lvl="0" defTabSz="800100">
              <a:lnSpc>
                <a:spcPct val="90000"/>
              </a:lnSpc>
              <a:spcAft>
                <a:spcPct val="35000"/>
              </a:spcAft>
            </a:pPr>
            <a:r>
              <a:rPr lang="en-GB" sz="2000" dirty="0" smtClean="0">
                <a:solidFill>
                  <a:schemeClr val="bg1"/>
                </a:solidFill>
              </a:rPr>
              <a:t>This is a great activity do at your OWW event.</a:t>
            </a:r>
          </a:p>
          <a:p>
            <a:pPr lvl="0" defTabSz="800100">
              <a:lnSpc>
                <a:spcPct val="90000"/>
              </a:lnSpc>
              <a:spcAft>
                <a:spcPct val="35000"/>
              </a:spcAft>
            </a:pPr>
            <a:endParaRPr lang="en-GB" sz="2000" dirty="0" smtClean="0"/>
          </a:p>
          <a:p>
            <a:pPr lvl="0" defTabSz="800100">
              <a:lnSpc>
                <a:spcPct val="90000"/>
              </a:lnSpc>
              <a:spcAft>
                <a:spcPct val="35000"/>
              </a:spcAft>
            </a:pPr>
            <a:endParaRPr lang="en-GB" sz="2000" dirty="0" smtClean="0"/>
          </a:p>
          <a:p>
            <a:pPr lvl="0" defTabSz="800100">
              <a:lnSpc>
                <a:spcPct val="90000"/>
              </a:lnSpc>
              <a:spcAft>
                <a:spcPct val="35000"/>
              </a:spcAft>
            </a:pPr>
            <a:endParaRPr lang="en-GB" sz="2000" dirty="0"/>
          </a:p>
        </p:txBody>
      </p:sp>
      <p:pic>
        <p:nvPicPr>
          <p:cNvPr id="243716" name="Picture 4" descr="P1000488.JPG - "/>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7864" y="3356992"/>
            <a:ext cx="2524535" cy="3024336"/>
          </a:xfrm>
          <a:prstGeom prst="rect">
            <a:avLst/>
          </a:prstGeom>
          <a:noFill/>
          <a:ln w="28575">
            <a:solidFill>
              <a:schemeClr val="accent1">
                <a:lumMod val="60000"/>
                <a:lumOff val="40000"/>
              </a:schemeClr>
            </a:solidFill>
          </a:ln>
        </p:spPr>
      </p:pic>
      <p:pic>
        <p:nvPicPr>
          <p:cNvPr id="243718" name="Picture 6" descr="P1000476.JPG - "/>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84168" y="1412776"/>
            <a:ext cx="2501332" cy="2880320"/>
          </a:xfrm>
          <a:prstGeom prst="rect">
            <a:avLst/>
          </a:prstGeom>
          <a:noFill/>
          <a:ln w="28575">
            <a:solidFill>
              <a:schemeClr val="accent1">
                <a:lumMod val="60000"/>
                <a:lumOff val="40000"/>
              </a:schemeClr>
            </a:solidFill>
          </a:ln>
        </p:spPr>
      </p:pic>
      <p:sp>
        <p:nvSpPr>
          <p:cNvPr id="14" name="Rounded Rectangle 13"/>
          <p:cNvSpPr/>
          <p:nvPr/>
        </p:nvSpPr>
        <p:spPr>
          <a:xfrm>
            <a:off x="6084168" y="4509120"/>
            <a:ext cx="2520280" cy="5760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rgbClr val="000000"/>
                </a:solidFill>
              </a:rPr>
              <a:t>Images above and left: 2010 Peace Pledges</a:t>
            </a:r>
            <a:endParaRPr lang="en-GB" sz="1600" dirty="0">
              <a:solidFill>
                <a:srgbClr val="000000"/>
              </a:solidFill>
            </a:endParaRPr>
          </a:p>
        </p:txBody>
      </p:sp>
      <p:sp>
        <p:nvSpPr>
          <p:cNvPr id="17"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Make an environmental pledge</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slamic Relief\Images\Fotolia_children of the world.jpg"/>
          <p:cNvPicPr>
            <a:picLocks noChangeAspect="1" noChangeArrowheads="1"/>
          </p:cNvPicPr>
          <p:nvPr/>
        </p:nvPicPr>
        <p:blipFill>
          <a:blip r:embed="rId3" cstate="print"/>
          <a:srcRect/>
          <a:stretch>
            <a:fillRect/>
          </a:stretch>
        </p:blipFill>
        <p:spPr bwMode="auto">
          <a:xfrm>
            <a:off x="251520" y="1772816"/>
            <a:ext cx="3850533" cy="3751801"/>
          </a:xfrm>
          <a:prstGeom prst="rect">
            <a:avLst/>
          </a:prstGeom>
          <a:noFill/>
        </p:spPr>
      </p:pic>
      <p:sp>
        <p:nvSpPr>
          <p:cNvPr id="3" name="Title 2"/>
          <p:cNvSpPr>
            <a:spLocks noGrp="1"/>
          </p:cNvSpPr>
          <p:nvPr>
            <p:ph type="title"/>
          </p:nvPr>
        </p:nvSpPr>
        <p:spPr>
          <a:xfrm>
            <a:off x="467544" y="116632"/>
            <a:ext cx="8229600" cy="1143000"/>
          </a:xfrm>
        </p:spPr>
        <p:txBody>
          <a:bodyPr/>
          <a:lstStyle/>
          <a:p>
            <a:pPr eaLnBrk="1" fontAlgn="auto" hangingPunct="1">
              <a:spcAft>
                <a:spcPts val="0"/>
              </a:spcAft>
              <a:defRPr/>
            </a:pPr>
            <a:r>
              <a:rPr lang="en-GB" dirty="0" smtClean="0">
                <a:solidFill>
                  <a:schemeClr val="accent1">
                    <a:lumMod val="50000"/>
                  </a:schemeClr>
                </a:solidFill>
              </a:rPr>
              <a:t>Introduction</a:t>
            </a:r>
            <a:endParaRPr lang="en-GB" dirty="0">
              <a:solidFill>
                <a:schemeClr val="accent1">
                  <a:lumMod val="50000"/>
                </a:schemeClr>
              </a:solidFill>
            </a:endParaRPr>
          </a:p>
        </p:txBody>
      </p:sp>
      <p:sp>
        <p:nvSpPr>
          <p:cNvPr id="5" name="Rounded Rectangle 4"/>
          <p:cNvSpPr/>
          <p:nvPr/>
        </p:nvSpPr>
        <p:spPr>
          <a:xfrm>
            <a:off x="4572000" y="2276872"/>
            <a:ext cx="4248472"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Font typeface="Arial" pitchFamily="34" charset="0"/>
              <a:buChar char="•"/>
            </a:pPr>
            <a:r>
              <a:rPr lang="en-GB" sz="2000" dirty="0" smtClean="0"/>
              <a:t>  </a:t>
            </a:r>
            <a:r>
              <a:rPr lang="en-GB" sz="2000" dirty="0" smtClean="0">
                <a:solidFill>
                  <a:schemeClr val="bg1"/>
                </a:solidFill>
              </a:rPr>
              <a:t>Explore this year’s theme</a:t>
            </a:r>
            <a:endParaRPr lang="en-GB" sz="2000" dirty="0">
              <a:solidFill>
                <a:schemeClr val="bg1"/>
              </a:solidFill>
            </a:endParaRPr>
          </a:p>
        </p:txBody>
      </p:sp>
      <p:sp>
        <p:nvSpPr>
          <p:cNvPr id="6" name="TextBox 5"/>
          <p:cNvSpPr txBox="1"/>
          <p:nvPr/>
        </p:nvSpPr>
        <p:spPr>
          <a:xfrm>
            <a:off x="4470926" y="1412776"/>
            <a:ext cx="4673074" cy="400110"/>
          </a:xfrm>
          <a:prstGeom prst="rect">
            <a:avLst/>
          </a:prstGeom>
          <a:noFill/>
        </p:spPr>
        <p:txBody>
          <a:bodyPr wrap="none" rtlCol="0">
            <a:spAutoFit/>
          </a:bodyPr>
          <a:lstStyle/>
          <a:p>
            <a:r>
              <a:rPr lang="en-GB" sz="2000" dirty="0" smtClean="0">
                <a:solidFill>
                  <a:srgbClr val="000000"/>
                </a:solidFill>
                <a:latin typeface="+mj-lt"/>
              </a:rPr>
              <a:t>This presentation aims to help you: </a:t>
            </a:r>
            <a:endParaRPr lang="en-GB" sz="2000" dirty="0">
              <a:solidFill>
                <a:srgbClr val="000000"/>
              </a:solidFill>
              <a:latin typeface="+mj-lt"/>
            </a:endParaRPr>
          </a:p>
        </p:txBody>
      </p:sp>
      <p:sp>
        <p:nvSpPr>
          <p:cNvPr id="10" name="Rounded Rectangle 9"/>
          <p:cNvSpPr/>
          <p:nvPr/>
        </p:nvSpPr>
        <p:spPr>
          <a:xfrm>
            <a:off x="4572000" y="3429000"/>
            <a:ext cx="4248472" cy="72008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buFont typeface="Arial" pitchFamily="34" charset="0"/>
              <a:buChar char="•"/>
            </a:pPr>
            <a:r>
              <a:rPr lang="en-GB" sz="2000" dirty="0" smtClean="0"/>
              <a:t> </a:t>
            </a:r>
            <a:r>
              <a:rPr lang="en-GB" sz="2000" dirty="0" smtClean="0">
                <a:solidFill>
                  <a:schemeClr val="bg1"/>
                </a:solidFill>
              </a:rPr>
              <a:t>Develop a range of ideas for your 2011 event(s)</a:t>
            </a:r>
            <a:endParaRPr lang="en-GB" sz="2000" dirty="0">
              <a:solidFill>
                <a:schemeClr val="bg1"/>
              </a:solidFill>
            </a:endParaRPr>
          </a:p>
        </p:txBody>
      </p:sp>
      <p:sp>
        <p:nvSpPr>
          <p:cNvPr id="11" name="Rounded Rectangle 10"/>
          <p:cNvSpPr/>
          <p:nvPr/>
        </p:nvSpPr>
        <p:spPr>
          <a:xfrm>
            <a:off x="4572000" y="4653136"/>
            <a:ext cx="4248472" cy="72008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Font typeface="Arial" pitchFamily="34" charset="0"/>
              <a:buChar char="•"/>
            </a:pPr>
            <a:r>
              <a:rPr lang="en-GB" sz="2000" dirty="0" smtClean="0"/>
              <a:t> </a:t>
            </a:r>
            <a:r>
              <a:rPr lang="en-GB" sz="2000" dirty="0" smtClean="0">
                <a:solidFill>
                  <a:schemeClr val="bg1"/>
                </a:solidFill>
              </a:rPr>
              <a:t>Think about fun event activities</a:t>
            </a:r>
            <a:endParaRPr lang="en-GB" sz="2000" dirty="0">
              <a:solidFill>
                <a:schemeClr val="bg1"/>
              </a:solidFill>
            </a:endParaRP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84E1B"/>
              </a:solidFill>
            </a:endParaRPr>
          </a:p>
        </p:txBody>
      </p:sp>
      <p:sp>
        <p:nvSpPr>
          <p:cNvPr id="233476" name="AutoShape 4"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84E1B"/>
              </a:solidFill>
            </a:endParaRPr>
          </a:p>
        </p:txBody>
      </p:sp>
      <p:sp>
        <p:nvSpPr>
          <p:cNvPr id="233478" name="AutoShape 6"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84E1B"/>
              </a:solidFill>
            </a:endParaRPr>
          </a:p>
        </p:txBody>
      </p:sp>
      <p:sp>
        <p:nvSpPr>
          <p:cNvPr id="233480" name="AutoShape 8"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solidFill>
                <a:srgbClr val="284E1B"/>
              </a:solidFill>
            </a:endParaRPr>
          </a:p>
        </p:txBody>
      </p:sp>
      <p:sp>
        <p:nvSpPr>
          <p:cNvPr id="10" name="TextBox 9"/>
          <p:cNvSpPr txBox="1"/>
          <p:nvPr/>
        </p:nvSpPr>
        <p:spPr>
          <a:xfrm>
            <a:off x="323528" y="1191320"/>
            <a:ext cx="8208912" cy="715089"/>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smtClean="0">
                <a:solidFill>
                  <a:prstClr val="white"/>
                </a:solidFill>
              </a:rPr>
              <a:t>You could choose a charity and support one of their programmes. Below are some charities you may wish to support.</a:t>
            </a:r>
            <a:endParaRPr lang="en-GB" dirty="0">
              <a:solidFill>
                <a:prstClr val="white"/>
              </a:solidFill>
            </a:endParaRPr>
          </a:p>
        </p:txBody>
      </p:sp>
      <p:sp>
        <p:nvSpPr>
          <p:cNvPr id="11" name="Rounded Rectangle 10"/>
          <p:cNvSpPr/>
          <p:nvPr/>
        </p:nvSpPr>
        <p:spPr>
          <a:xfrm>
            <a:off x="2267744" y="5301208"/>
            <a:ext cx="6552728" cy="93610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r>
              <a:rPr lang="en-GB" sz="1600" dirty="0" smtClean="0">
                <a:solidFill>
                  <a:prstClr val="white"/>
                </a:solidFill>
              </a:rPr>
              <a:t>For a full list of organisations and websites that can tell you more about fighting global injustice, download our free resource: </a:t>
            </a:r>
            <a:r>
              <a:rPr lang="en-GB" sz="1600" b="1" i="1" dirty="0" smtClean="0">
                <a:solidFill>
                  <a:srgbClr val="FFC000"/>
                </a:solidFill>
              </a:rPr>
              <a:t>Explore Living for One World</a:t>
            </a:r>
            <a:endParaRPr lang="en-GB" b="1" i="1" dirty="0">
              <a:solidFill>
                <a:srgbClr val="FFC000"/>
              </a:solidFill>
            </a:endParaRPr>
          </a:p>
        </p:txBody>
      </p:sp>
      <p:pic>
        <p:nvPicPr>
          <p:cNvPr id="248840" name="Picture 8" descr="actionaid"/>
          <p:cNvPicPr>
            <a:picLocks noChangeAspect="1" noChangeArrowheads="1"/>
          </p:cNvPicPr>
          <p:nvPr/>
        </p:nvPicPr>
        <p:blipFill>
          <a:blip r:embed="rId3" cstate="print"/>
          <a:srcRect/>
          <a:stretch>
            <a:fillRect/>
          </a:stretch>
        </p:blipFill>
        <p:spPr bwMode="auto">
          <a:xfrm>
            <a:off x="5385740" y="3489239"/>
            <a:ext cx="1657350" cy="219075"/>
          </a:xfrm>
          <a:prstGeom prst="rect">
            <a:avLst/>
          </a:prstGeom>
          <a:noFill/>
        </p:spPr>
      </p:pic>
      <p:pic>
        <p:nvPicPr>
          <p:cNvPr id="248844" name="Picture 12" descr="http://www.oneworldweek.org/v2/uploads/images/Link%20logos/pa_logo_175x77.gif"/>
          <p:cNvPicPr>
            <a:picLocks noChangeAspect="1" noChangeArrowheads="1"/>
          </p:cNvPicPr>
          <p:nvPr/>
        </p:nvPicPr>
        <p:blipFill>
          <a:blip r:embed="rId4" cstate="print"/>
          <a:srcRect/>
          <a:stretch>
            <a:fillRect/>
          </a:stretch>
        </p:blipFill>
        <p:spPr bwMode="auto">
          <a:xfrm>
            <a:off x="5385740" y="2199535"/>
            <a:ext cx="1666875" cy="733426"/>
          </a:xfrm>
          <a:prstGeom prst="rect">
            <a:avLst/>
          </a:prstGeom>
          <a:noFill/>
        </p:spPr>
      </p:pic>
      <p:pic>
        <p:nvPicPr>
          <p:cNvPr id="248846" name="Picture 14" descr="http://www.oneworldweek.org/v2/uploads/images/Link%20logos/IRUK%20white.jpg"/>
          <p:cNvPicPr>
            <a:picLocks noChangeAspect="1" noChangeArrowheads="1"/>
          </p:cNvPicPr>
          <p:nvPr/>
        </p:nvPicPr>
        <p:blipFill>
          <a:blip r:embed="rId5" cstate="print"/>
          <a:srcRect/>
          <a:stretch>
            <a:fillRect/>
          </a:stretch>
        </p:blipFill>
        <p:spPr bwMode="auto">
          <a:xfrm>
            <a:off x="959267" y="3489239"/>
            <a:ext cx="696912" cy="1176864"/>
          </a:xfrm>
          <a:prstGeom prst="rect">
            <a:avLst/>
          </a:prstGeom>
          <a:noFill/>
        </p:spPr>
      </p:pic>
      <p:sp>
        <p:nvSpPr>
          <p:cNvPr id="18" name="Rectangle 17"/>
          <p:cNvSpPr/>
          <p:nvPr/>
        </p:nvSpPr>
        <p:spPr>
          <a:xfrm>
            <a:off x="5385740" y="3702551"/>
            <a:ext cx="2570636" cy="369332"/>
          </a:xfrm>
          <a:prstGeom prst="rect">
            <a:avLst/>
          </a:prstGeom>
        </p:spPr>
        <p:txBody>
          <a:bodyPr wrap="square">
            <a:spAutoFit/>
          </a:bodyPr>
          <a:lstStyle/>
          <a:p>
            <a:r>
              <a:rPr lang="en-GB" dirty="0" smtClean="0">
                <a:solidFill>
                  <a:srgbClr val="284E1B"/>
                </a:solidFill>
                <a:hlinkClick r:id="rId6"/>
              </a:rPr>
              <a:t>www.actionaid.org.uk/</a:t>
            </a:r>
            <a:endParaRPr lang="en-GB" dirty="0">
              <a:solidFill>
                <a:srgbClr val="284E1B"/>
              </a:solidFill>
            </a:endParaRPr>
          </a:p>
        </p:txBody>
      </p:sp>
      <p:sp>
        <p:nvSpPr>
          <p:cNvPr id="19" name="Rectangle 18"/>
          <p:cNvSpPr/>
          <p:nvPr/>
        </p:nvSpPr>
        <p:spPr>
          <a:xfrm>
            <a:off x="852091" y="4698572"/>
            <a:ext cx="2723887" cy="369332"/>
          </a:xfrm>
          <a:prstGeom prst="rect">
            <a:avLst/>
          </a:prstGeom>
        </p:spPr>
        <p:txBody>
          <a:bodyPr wrap="none">
            <a:spAutoFit/>
          </a:bodyPr>
          <a:lstStyle/>
          <a:p>
            <a:r>
              <a:rPr lang="en-GB" dirty="0" smtClean="0">
                <a:solidFill>
                  <a:srgbClr val="284E1B"/>
                </a:solidFill>
                <a:hlinkClick r:id="rId7"/>
              </a:rPr>
              <a:t>www.islamic-relief.org.uk</a:t>
            </a:r>
            <a:endParaRPr lang="en-GB" dirty="0" smtClean="0">
              <a:solidFill>
                <a:srgbClr val="284E1B"/>
              </a:solidFill>
            </a:endParaRPr>
          </a:p>
        </p:txBody>
      </p:sp>
      <p:pic>
        <p:nvPicPr>
          <p:cNvPr id="248848" name="Picture 16" descr="http://www.oneworldweek.org/v2/uploads/images/Link%20logos/CHRISTIAN_AID_LOGO_RED.jpg"/>
          <p:cNvPicPr>
            <a:picLocks noChangeAspect="1" noChangeArrowheads="1"/>
          </p:cNvPicPr>
          <p:nvPr/>
        </p:nvPicPr>
        <p:blipFill>
          <a:blip r:embed="rId8" cstate="print"/>
          <a:srcRect/>
          <a:stretch>
            <a:fillRect/>
          </a:stretch>
        </p:blipFill>
        <p:spPr bwMode="auto">
          <a:xfrm>
            <a:off x="923729" y="2290346"/>
            <a:ext cx="1438407" cy="637875"/>
          </a:xfrm>
          <a:prstGeom prst="rect">
            <a:avLst/>
          </a:prstGeom>
          <a:noFill/>
        </p:spPr>
      </p:pic>
      <p:sp>
        <p:nvSpPr>
          <p:cNvPr id="21" name="Rectangle 20"/>
          <p:cNvSpPr/>
          <p:nvPr/>
        </p:nvSpPr>
        <p:spPr>
          <a:xfrm>
            <a:off x="828551" y="2952882"/>
            <a:ext cx="2672591" cy="369332"/>
          </a:xfrm>
          <a:prstGeom prst="rect">
            <a:avLst/>
          </a:prstGeom>
        </p:spPr>
        <p:txBody>
          <a:bodyPr wrap="none">
            <a:spAutoFit/>
          </a:bodyPr>
          <a:lstStyle/>
          <a:p>
            <a:r>
              <a:rPr lang="en-GB" dirty="0" smtClean="0">
                <a:solidFill>
                  <a:srgbClr val="284E1B"/>
                </a:solidFill>
                <a:hlinkClick r:id="rId9"/>
              </a:rPr>
              <a:t>www.christianaid.org.uk/</a:t>
            </a:r>
            <a:endParaRPr lang="en-GB" dirty="0">
              <a:solidFill>
                <a:srgbClr val="284E1B"/>
              </a:solidFill>
            </a:endParaRPr>
          </a:p>
        </p:txBody>
      </p:sp>
      <p:sp>
        <p:nvSpPr>
          <p:cNvPr id="22" name="Rectangle 21"/>
          <p:cNvSpPr/>
          <p:nvPr/>
        </p:nvSpPr>
        <p:spPr>
          <a:xfrm>
            <a:off x="5385740" y="2928221"/>
            <a:ext cx="2714652" cy="341632"/>
          </a:xfrm>
          <a:prstGeom prst="rect">
            <a:avLst/>
          </a:prstGeom>
        </p:spPr>
        <p:txBody>
          <a:bodyPr wrap="square">
            <a:spAutoFit/>
          </a:bodyPr>
          <a:lstStyle/>
          <a:p>
            <a:pPr defTabSz="800100">
              <a:lnSpc>
                <a:spcPct val="90000"/>
              </a:lnSpc>
              <a:spcAft>
                <a:spcPct val="35000"/>
              </a:spcAft>
            </a:pPr>
            <a:r>
              <a:rPr lang="en-GB" dirty="0" smtClean="0">
                <a:solidFill>
                  <a:srgbClr val="284E1B"/>
                </a:solidFill>
                <a:hlinkClick r:id="rId10"/>
              </a:rPr>
              <a:t>www.practicalaction.org/</a:t>
            </a:r>
            <a:endParaRPr lang="en-GB" dirty="0" smtClean="0">
              <a:solidFill>
                <a:srgbClr val="284E1B"/>
              </a:solidFill>
            </a:endParaRPr>
          </a:p>
        </p:txBody>
      </p:sp>
      <p:sp>
        <p:nvSpPr>
          <p:cNvPr id="20"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fontAlgn="auto">
              <a:spcAft>
                <a:spcPts val="0"/>
              </a:spcAft>
              <a:defRPr/>
            </a:pPr>
            <a:r>
              <a:rPr lang="en-GB" sz="3600" b="1" dirty="0" smtClean="0">
                <a:solidFill>
                  <a:srgbClr val="7CCA62">
                    <a:lumMod val="50000"/>
                  </a:srgbClr>
                </a:solidFill>
                <a:effectLst>
                  <a:outerShdw blurRad="31750" dist="25400" dir="5400000" algn="tl" rotWithShape="0">
                    <a:srgbClr val="000000">
                      <a:alpha val="25000"/>
                    </a:srgbClr>
                  </a:outerShdw>
                </a:effectLst>
                <a:latin typeface="Lucida Sans Unicode"/>
              </a:rPr>
              <a:t>Support a charity</a:t>
            </a:r>
            <a:endParaRPr lang="en-GB" sz="3600" b="1" dirty="0">
              <a:solidFill>
                <a:srgbClr val="7CCA62">
                  <a:lumMod val="50000"/>
                </a:srgbClr>
              </a:solidFill>
              <a:effectLst>
                <a:outerShdw blurRad="31750" dist="25400" dir="5400000" algn="tl" rotWithShape="0">
                  <a:srgbClr val="000000">
                    <a:alpha val="25000"/>
                  </a:srgbClr>
                </a:outerShdw>
              </a:effectLst>
              <a:latin typeface="Lucida Sans Unicode"/>
            </a:endParaRPr>
          </a:p>
        </p:txBody>
      </p:sp>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85740" y="4322871"/>
            <a:ext cx="1562100" cy="400050"/>
          </a:xfrm>
          <a:prstGeom prst="rect">
            <a:avLst/>
          </a:prstGeom>
        </p:spPr>
      </p:pic>
      <p:sp>
        <p:nvSpPr>
          <p:cNvPr id="3" name="TextBox 2"/>
          <p:cNvSpPr txBox="1"/>
          <p:nvPr/>
        </p:nvSpPr>
        <p:spPr>
          <a:xfrm>
            <a:off x="5385740" y="4712786"/>
            <a:ext cx="2493059" cy="369332"/>
          </a:xfrm>
          <a:prstGeom prst="rect">
            <a:avLst/>
          </a:prstGeom>
          <a:noFill/>
        </p:spPr>
        <p:txBody>
          <a:bodyPr wrap="square" rtlCol="0">
            <a:spAutoFit/>
          </a:bodyPr>
          <a:lstStyle/>
          <a:p>
            <a:r>
              <a:rPr lang="en-GB" dirty="0">
                <a:solidFill>
                  <a:srgbClr val="284E1B"/>
                </a:solidFill>
                <a:hlinkClick r:id="rId12" action="ppaction://hlinkpres?slideindex=1&amp;slidetitle="/>
              </a:rPr>
              <a:t>www.cafod.org.uk/</a:t>
            </a:r>
            <a:endParaRPr lang="en-GB" dirty="0">
              <a:solidFill>
                <a:srgbClr val="284E1B"/>
              </a:solidFill>
            </a:endParaRPr>
          </a:p>
        </p:txBody>
      </p:sp>
    </p:spTree>
    <p:extLst>
      <p:ext uri="{BB962C8B-B14F-4D97-AF65-F5344CB8AC3E}">
        <p14:creationId xmlns:p14="http://schemas.microsoft.com/office/powerpoint/2010/main" val="3611937075"/>
      </p:ext>
    </p:extLst>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txBox="1">
            <a:spLocks/>
          </p:cNvSpPr>
          <p:nvPr/>
        </p:nvSpPr>
        <p:spPr>
          <a:xfrm>
            <a:off x="0" y="188640"/>
            <a:ext cx="76683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800" b="1" noProof="0"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Support overseas adaptation programmes</a:t>
            </a:r>
            <a:endParaRPr kumimoji="0" lang="en-GB" sz="28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8" name="TextBox 7"/>
          <p:cNvSpPr txBox="1"/>
          <p:nvPr/>
        </p:nvSpPr>
        <p:spPr>
          <a:xfrm>
            <a:off x="467544" y="1772816"/>
            <a:ext cx="8280920" cy="2145268"/>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dirty="0" smtClean="0">
                <a:solidFill>
                  <a:schemeClr val="bg1"/>
                </a:solidFill>
                <a:latin typeface="+mn-lt"/>
              </a:rPr>
              <a:t>The </a:t>
            </a:r>
            <a:r>
              <a:rPr lang="en-GB" b="1" dirty="0" smtClean="0">
                <a:solidFill>
                  <a:srgbClr val="000000"/>
                </a:solidFill>
                <a:latin typeface="+mn-lt"/>
              </a:rPr>
              <a:t>Cafédirect Producers Foundation </a:t>
            </a:r>
            <a:r>
              <a:rPr lang="en-GB" dirty="0" smtClean="0">
                <a:solidFill>
                  <a:schemeClr val="bg1"/>
                </a:solidFill>
                <a:latin typeface="+mn-lt"/>
              </a:rPr>
              <a:t>(CPF) is working on a project with smallholder tea partners in Kenya and Uganda to develop and implement strategies to help farmers address and adapt to changing climatic conditions.</a:t>
            </a:r>
          </a:p>
          <a:p>
            <a:endParaRPr lang="en-GB" sz="1600" dirty="0" smtClean="0">
              <a:solidFill>
                <a:srgbClr val="000000"/>
              </a:solidFill>
            </a:endParaRPr>
          </a:p>
          <a:p>
            <a:r>
              <a:rPr lang="en-GB" sz="1600" dirty="0" smtClean="0">
                <a:solidFill>
                  <a:srgbClr val="000000"/>
                </a:solidFill>
              </a:rPr>
              <a:t>For more information, visit: </a:t>
            </a:r>
            <a:r>
              <a:rPr lang="en-GB" sz="1600" dirty="0" smtClean="0">
                <a:hlinkClick r:id="rId3"/>
              </a:rPr>
              <a:t>http://www.adapcc.org/download/Adap-CC_Update-from-pilot-groups_201009_en.pdf</a:t>
            </a:r>
            <a:endParaRPr lang="en-GB" sz="1600" dirty="0">
              <a:solidFill>
                <a:srgbClr val="000000"/>
              </a:solidFill>
              <a:latin typeface="+mn-lt"/>
            </a:endParaRPr>
          </a:p>
        </p:txBody>
      </p:sp>
      <p:sp>
        <p:nvSpPr>
          <p:cNvPr id="9" name="TextBox 8"/>
          <p:cNvSpPr txBox="1"/>
          <p:nvPr/>
        </p:nvSpPr>
        <p:spPr>
          <a:xfrm>
            <a:off x="3563888" y="4077072"/>
            <a:ext cx="5184576" cy="2145268"/>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smtClean="0">
                <a:solidFill>
                  <a:schemeClr val="bg1"/>
                </a:solidFill>
              </a:rPr>
              <a:t>For further useful information on adaptation to climate change, read </a:t>
            </a:r>
            <a:r>
              <a:rPr lang="en-GB" b="1" dirty="0" err="1" smtClean="0">
                <a:solidFill>
                  <a:srgbClr val="000000"/>
                </a:solidFill>
              </a:rPr>
              <a:t>Tearfund’s</a:t>
            </a:r>
            <a:r>
              <a:rPr lang="en-GB" dirty="0" smtClean="0">
                <a:solidFill>
                  <a:schemeClr val="bg1"/>
                </a:solidFill>
              </a:rPr>
              <a:t> report: </a:t>
            </a:r>
            <a:r>
              <a:rPr lang="en-GB" b="1" i="1" dirty="0" smtClean="0">
                <a:solidFill>
                  <a:srgbClr val="000000"/>
                </a:solidFill>
              </a:rPr>
              <a:t>Adaptation United</a:t>
            </a:r>
            <a:r>
              <a:rPr lang="en-GB" i="1" dirty="0" smtClean="0">
                <a:solidFill>
                  <a:srgbClr val="000000"/>
                </a:solidFill>
              </a:rPr>
              <a:t>.</a:t>
            </a:r>
          </a:p>
          <a:p>
            <a:endParaRPr lang="en-GB" i="1" dirty="0" smtClean="0">
              <a:solidFill>
                <a:srgbClr val="000000"/>
              </a:solidFill>
            </a:endParaRPr>
          </a:p>
          <a:p>
            <a:r>
              <a:rPr lang="en-GB" sz="1600" dirty="0" smtClean="0">
                <a:solidFill>
                  <a:srgbClr val="000000"/>
                </a:solidFill>
              </a:rPr>
              <a:t>To download, visit:</a:t>
            </a:r>
          </a:p>
          <a:p>
            <a:r>
              <a:rPr lang="en-GB" sz="1600" dirty="0" smtClean="0">
                <a:hlinkClick r:id="rId4"/>
              </a:rPr>
              <a:t>http://tilz.tearfund.org/Research/Climate+change+reports</a:t>
            </a:r>
            <a:endParaRPr lang="en-GB" sz="1600" dirty="0" smtClean="0"/>
          </a:p>
        </p:txBody>
      </p:sp>
      <p:sp>
        <p:nvSpPr>
          <p:cNvPr id="10" name="TextBox 9"/>
          <p:cNvSpPr txBox="1"/>
          <p:nvPr/>
        </p:nvSpPr>
        <p:spPr>
          <a:xfrm>
            <a:off x="323528" y="1052736"/>
            <a:ext cx="8496944" cy="646331"/>
          </a:xfrm>
          <a:prstGeom prst="rect">
            <a:avLst/>
          </a:prstGeom>
          <a:noFill/>
        </p:spPr>
        <p:txBody>
          <a:bodyPr wrap="square" rtlCol="0">
            <a:spAutoFit/>
          </a:bodyPr>
          <a:lstStyle/>
          <a:p>
            <a:r>
              <a:rPr lang="en-GB" dirty="0" smtClean="0">
                <a:solidFill>
                  <a:srgbClr val="000000"/>
                </a:solidFill>
                <a:latin typeface="+mn-lt"/>
              </a:rPr>
              <a:t>You could support overseas adaptation to climate change through donating to aid agencies’ projects and programmes. </a:t>
            </a:r>
            <a:endParaRPr lang="en-GB" dirty="0">
              <a:solidFill>
                <a:srgbClr val="000000"/>
              </a:solidFill>
              <a:latin typeface="+mn-lt"/>
            </a:endParaRPr>
          </a:p>
        </p:txBody>
      </p:sp>
      <p:pic>
        <p:nvPicPr>
          <p:cNvPr id="227330" name="Picture 2" descr="C:\Users\Sarah\Downloads\iStock_000002797235XSmall.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576" y="4149080"/>
            <a:ext cx="2634187" cy="1747861"/>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G:\OWW\2011 Living for One World resources\Images\iStock_000012866127XSmall calculator and globe.jpg"/>
          <p:cNvPicPr>
            <a:picLocks noChangeAspect="1" noChangeArrowheads="1"/>
          </p:cNvPicPr>
          <p:nvPr/>
        </p:nvPicPr>
        <p:blipFill>
          <a:blip r:embed="rId3" cstate="print"/>
          <a:srcRect/>
          <a:stretch>
            <a:fillRect/>
          </a:stretch>
        </p:blipFill>
        <p:spPr bwMode="auto">
          <a:xfrm>
            <a:off x="2267744" y="1700808"/>
            <a:ext cx="5328592" cy="3535677"/>
          </a:xfrm>
          <a:prstGeom prst="rect">
            <a:avLst/>
          </a:prstGeom>
          <a:noFill/>
          <a:effectLst>
            <a:softEdge rad="317500"/>
          </a:effectLst>
        </p:spPr>
      </p:pic>
      <p:sp>
        <p:nvSpPr>
          <p:cNvPr id="4"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Campaign against climate debt</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5" name="Rounded Rectangle 4"/>
          <p:cNvSpPr/>
          <p:nvPr/>
        </p:nvSpPr>
        <p:spPr>
          <a:xfrm>
            <a:off x="251520" y="1268760"/>
            <a:ext cx="864096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t>The UK helps developing countries adapt to the effects of climate change through loans lent through the World Bank. </a:t>
            </a:r>
            <a:endParaRPr lang="en-GB" dirty="0"/>
          </a:p>
        </p:txBody>
      </p:sp>
      <p:sp>
        <p:nvSpPr>
          <p:cNvPr id="8" name="Oval 7"/>
          <p:cNvSpPr/>
          <p:nvPr/>
        </p:nvSpPr>
        <p:spPr>
          <a:xfrm>
            <a:off x="251520" y="2420888"/>
            <a:ext cx="4464496" cy="165618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dirty="0" smtClean="0">
              <a:solidFill>
                <a:srgbClr val="000000"/>
              </a:solidFill>
            </a:endParaRPr>
          </a:p>
          <a:p>
            <a:pPr algn="ctr"/>
            <a:r>
              <a:rPr lang="en-GB" dirty="0" smtClean="0">
                <a:solidFill>
                  <a:srgbClr val="000000"/>
                </a:solidFill>
              </a:rPr>
              <a:t>This is unjust, as much of the responsibility for climate change rests with the actions of richer countries. </a:t>
            </a:r>
            <a:endParaRPr lang="en-GB" dirty="0">
              <a:solidFill>
                <a:srgbClr val="000000"/>
              </a:solidFill>
            </a:endParaRPr>
          </a:p>
        </p:txBody>
      </p:sp>
      <p:sp>
        <p:nvSpPr>
          <p:cNvPr id="9" name="Rounded Rectangle 8"/>
          <p:cNvSpPr/>
          <p:nvPr/>
        </p:nvSpPr>
        <p:spPr>
          <a:xfrm>
            <a:off x="1691680" y="5301208"/>
            <a:ext cx="7200800" cy="792088"/>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GB" sz="1600" b="1" dirty="0" smtClean="0">
                <a:solidFill>
                  <a:schemeClr val="bg1"/>
                </a:solidFill>
              </a:rPr>
              <a:t>Jubilee Debt Campaign </a:t>
            </a:r>
            <a:r>
              <a:rPr lang="en-GB" sz="1600" dirty="0" smtClean="0">
                <a:solidFill>
                  <a:schemeClr val="bg1"/>
                </a:solidFill>
              </a:rPr>
              <a:t>and the </a:t>
            </a:r>
            <a:r>
              <a:rPr lang="en-GB" sz="1600" b="1" dirty="0" smtClean="0">
                <a:solidFill>
                  <a:schemeClr val="bg1"/>
                </a:solidFill>
              </a:rPr>
              <a:t>World Development Movement </a:t>
            </a:r>
            <a:r>
              <a:rPr lang="en-GB" sz="1600" dirty="0" smtClean="0">
                <a:solidFill>
                  <a:schemeClr val="bg1"/>
                </a:solidFill>
              </a:rPr>
              <a:t>have launched a campaign to prevent loans creating further poverty. </a:t>
            </a:r>
          </a:p>
          <a:p>
            <a:r>
              <a:rPr lang="en-GB" sz="1600" dirty="0" smtClean="0">
                <a:solidFill>
                  <a:schemeClr val="bg1"/>
                </a:solidFill>
              </a:rPr>
              <a:t>Visit: </a:t>
            </a:r>
            <a:r>
              <a:rPr lang="en-GB" sz="1600" dirty="0" smtClean="0"/>
              <a:t> </a:t>
            </a:r>
            <a:r>
              <a:rPr lang="en-GB" sz="1600" dirty="0" smtClean="0">
                <a:hlinkClick r:id="rId4"/>
              </a:rPr>
              <a:t>http://www.jubileedebtcampaign.org.uk/</a:t>
            </a:r>
            <a:endParaRPr lang="en-GB" sz="1600" dirty="0">
              <a:solidFill>
                <a:schemeClr val="bg1"/>
              </a:solidFill>
            </a:endParaRPr>
          </a:p>
        </p:txBody>
      </p:sp>
      <p:sp>
        <p:nvSpPr>
          <p:cNvPr id="10" name="Oval 9"/>
          <p:cNvSpPr/>
          <p:nvPr/>
        </p:nvSpPr>
        <p:spPr>
          <a:xfrm>
            <a:off x="4499992" y="3861048"/>
            <a:ext cx="4392488" cy="12961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solidFill>
                  <a:srgbClr val="000000"/>
                </a:solidFill>
              </a:rPr>
              <a:t>Delivering assistance through </a:t>
            </a:r>
            <a:r>
              <a:rPr lang="en-GB" b="1" dirty="0" smtClean="0">
                <a:solidFill>
                  <a:srgbClr val="000000"/>
                </a:solidFill>
              </a:rPr>
              <a:t>grants, not loans</a:t>
            </a:r>
            <a:r>
              <a:rPr lang="en-GB" dirty="0" smtClean="0">
                <a:solidFill>
                  <a:srgbClr val="000000"/>
                </a:solidFill>
              </a:rPr>
              <a:t>, would be more ethical.</a:t>
            </a:r>
            <a:endParaRPr lang="en-GB" dirty="0">
              <a:solidFill>
                <a:srgbClr val="00000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C:\Users\Sarah\Downloads\iStock_000005437133XSmall.jpg"/>
          <p:cNvPicPr>
            <a:picLocks noChangeAspect="1" noChangeArrowheads="1"/>
          </p:cNvPicPr>
          <p:nvPr/>
        </p:nvPicPr>
        <p:blipFill>
          <a:blip r:embed="rId3" cstate="print"/>
          <a:srcRect/>
          <a:stretch>
            <a:fillRect/>
          </a:stretch>
        </p:blipFill>
        <p:spPr bwMode="auto">
          <a:xfrm>
            <a:off x="899592" y="2348880"/>
            <a:ext cx="4661511" cy="3284503"/>
          </a:xfrm>
          <a:prstGeom prst="rect">
            <a:avLst/>
          </a:prstGeom>
          <a:noFill/>
        </p:spPr>
      </p:pic>
      <p:sp>
        <p:nvSpPr>
          <p:cNvPr id="16" name="Right Arrow 15"/>
          <p:cNvSpPr/>
          <p:nvPr/>
        </p:nvSpPr>
        <p:spPr>
          <a:xfrm>
            <a:off x="5940152" y="2132856"/>
            <a:ext cx="576064" cy="360040"/>
          </a:xfrm>
          <a:prstGeom prst="rightArrow">
            <a:avLst>
              <a:gd name="adj1" fmla="val 42945"/>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13" name="Right Arrow 12"/>
          <p:cNvSpPr/>
          <p:nvPr/>
        </p:nvSpPr>
        <p:spPr>
          <a:xfrm>
            <a:off x="2915816" y="2132856"/>
            <a:ext cx="504056" cy="360040"/>
          </a:xfrm>
          <a:prstGeom prst="rightArrow">
            <a:avLst>
              <a:gd name="adj1" fmla="val 50000"/>
              <a:gd name="adj2"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sp>
        <p:nvSpPr>
          <p:cNvPr id="3" name="TextBox 2"/>
          <p:cNvSpPr txBox="1"/>
          <p:nvPr/>
        </p:nvSpPr>
        <p:spPr>
          <a:xfrm>
            <a:off x="395536" y="1484784"/>
            <a:ext cx="2664296" cy="1634490"/>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smtClean="0">
                <a:solidFill>
                  <a:schemeClr val="bg1"/>
                </a:solidFill>
                <a:latin typeface="+mn-lt"/>
              </a:rPr>
              <a:t>Banks, hedge funds and pension funds </a:t>
            </a:r>
            <a:r>
              <a:rPr lang="en-GB" b="1" dirty="0" smtClean="0">
                <a:solidFill>
                  <a:srgbClr val="000000"/>
                </a:solidFill>
                <a:latin typeface="+mn-lt"/>
              </a:rPr>
              <a:t>bet on food prices </a:t>
            </a:r>
            <a:r>
              <a:rPr lang="en-GB" dirty="0" smtClean="0">
                <a:solidFill>
                  <a:schemeClr val="bg1"/>
                </a:solidFill>
                <a:latin typeface="+mn-lt"/>
              </a:rPr>
              <a:t>in the financial markets.</a:t>
            </a:r>
          </a:p>
        </p:txBody>
      </p:sp>
      <p:sp>
        <p:nvSpPr>
          <p:cNvPr id="4" name="TextBox 3"/>
          <p:cNvSpPr txBox="1"/>
          <p:nvPr/>
        </p:nvSpPr>
        <p:spPr>
          <a:xfrm>
            <a:off x="2843808" y="5373216"/>
            <a:ext cx="5400600" cy="987504"/>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dirty="0" smtClean="0">
                <a:solidFill>
                  <a:srgbClr val="000000"/>
                </a:solidFill>
              </a:rPr>
              <a:t>To take action, visit the </a:t>
            </a:r>
            <a:r>
              <a:rPr lang="en-GB" b="1" dirty="0" smtClean="0">
                <a:solidFill>
                  <a:srgbClr val="000000"/>
                </a:solidFill>
              </a:rPr>
              <a:t>World Development Movement’s </a:t>
            </a:r>
            <a:r>
              <a:rPr lang="en-GB" dirty="0" smtClean="0">
                <a:solidFill>
                  <a:srgbClr val="000000"/>
                </a:solidFill>
              </a:rPr>
              <a:t>campaign:</a:t>
            </a:r>
          </a:p>
          <a:p>
            <a:r>
              <a:rPr lang="en-GB" sz="1600" dirty="0" smtClean="0">
                <a:hlinkClick r:id="rId4"/>
              </a:rPr>
              <a:t>http://www.wdm.org.uk/food-speculation</a:t>
            </a:r>
            <a:endParaRPr lang="en-GB" sz="1600" dirty="0" smtClean="0">
              <a:solidFill>
                <a:srgbClr val="000000"/>
              </a:solidFill>
            </a:endParaRPr>
          </a:p>
        </p:txBody>
      </p:sp>
      <p:sp>
        <p:nvSpPr>
          <p:cNvPr id="8" name="Title 2"/>
          <p:cNvSpPr txBox="1">
            <a:spLocks/>
          </p:cNvSpPr>
          <p:nvPr/>
        </p:nvSpPr>
        <p:spPr>
          <a:xfrm>
            <a:off x="0" y="188640"/>
            <a:ext cx="7884368" cy="864096"/>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GB" sz="32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Campaign for fairer trade: </a:t>
            </a:r>
          </a:p>
          <a:p>
            <a:pPr marL="0" marR="0" lvl="0" indent="0" algn="l" defTabSz="914400" rtl="0" eaLnBrk="1" fontAlgn="auto" latinLnBrk="0" hangingPunct="1">
              <a:lnSpc>
                <a:spcPct val="150000"/>
              </a:lnSpc>
              <a:spcBef>
                <a:spcPct val="0"/>
              </a:spcBef>
              <a:spcAft>
                <a:spcPts val="0"/>
              </a:spcAft>
              <a:buClrTx/>
              <a:buSzTx/>
              <a:buFontTx/>
              <a:buNone/>
              <a:tabLst/>
              <a:defRPr/>
            </a:pPr>
            <a:r>
              <a:rPr lang="en-GB" sz="28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E.g. WDM’s campaign for food speculation</a:t>
            </a:r>
            <a:endParaRPr kumimoji="0" lang="en-GB" sz="28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9" name="TextBox 8"/>
          <p:cNvSpPr txBox="1"/>
          <p:nvPr/>
        </p:nvSpPr>
        <p:spPr>
          <a:xfrm>
            <a:off x="3419872" y="1484784"/>
            <a:ext cx="2664296" cy="1940957"/>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smtClean="0">
                <a:solidFill>
                  <a:schemeClr val="bg1"/>
                </a:solidFill>
                <a:latin typeface="+mn-lt"/>
              </a:rPr>
              <a:t>This </a:t>
            </a:r>
            <a:r>
              <a:rPr lang="en-GB" dirty="0" smtClean="0">
                <a:solidFill>
                  <a:schemeClr val="bg1"/>
                </a:solidFill>
              </a:rPr>
              <a:t>contributes to</a:t>
            </a:r>
            <a:r>
              <a:rPr lang="en-GB" dirty="0" smtClean="0">
                <a:solidFill>
                  <a:schemeClr val="bg1"/>
                </a:solidFill>
                <a:latin typeface="+mn-lt"/>
              </a:rPr>
              <a:t> </a:t>
            </a:r>
            <a:r>
              <a:rPr lang="en-GB" b="1" dirty="0" smtClean="0">
                <a:solidFill>
                  <a:srgbClr val="000000"/>
                </a:solidFill>
                <a:latin typeface="+mn-lt"/>
              </a:rPr>
              <a:t>severe swings </a:t>
            </a:r>
            <a:r>
              <a:rPr lang="en-GB" dirty="0" smtClean="0">
                <a:solidFill>
                  <a:schemeClr val="bg1"/>
                </a:solidFill>
                <a:latin typeface="+mn-lt"/>
              </a:rPr>
              <a:t>in the price of everyday foods</a:t>
            </a:r>
            <a:r>
              <a:rPr lang="en-GB" b="1" dirty="0" smtClean="0">
                <a:solidFill>
                  <a:schemeClr val="bg1"/>
                </a:solidFill>
                <a:latin typeface="+mn-lt"/>
              </a:rPr>
              <a:t> </a:t>
            </a:r>
            <a:r>
              <a:rPr lang="en-GB" dirty="0" smtClean="0">
                <a:solidFill>
                  <a:schemeClr val="bg1"/>
                </a:solidFill>
                <a:latin typeface="+mn-lt"/>
              </a:rPr>
              <a:t>such as wheat, maize and soy.</a:t>
            </a:r>
          </a:p>
        </p:txBody>
      </p:sp>
      <p:sp>
        <p:nvSpPr>
          <p:cNvPr id="10" name="TextBox 9"/>
          <p:cNvSpPr txBox="1"/>
          <p:nvPr/>
        </p:nvSpPr>
        <p:spPr>
          <a:xfrm>
            <a:off x="6516216" y="1268760"/>
            <a:ext cx="2160240" cy="2785348"/>
          </a:xfrm>
          <a:prstGeom prst="round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smtClean="0">
                <a:solidFill>
                  <a:schemeClr val="bg1"/>
                </a:solidFill>
                <a:latin typeface="+mn-lt"/>
              </a:rPr>
              <a:t>This leads to food becoming </a:t>
            </a:r>
            <a:r>
              <a:rPr lang="en-GB" b="1" dirty="0" smtClean="0">
                <a:solidFill>
                  <a:srgbClr val="000000"/>
                </a:solidFill>
                <a:latin typeface="+mn-lt"/>
              </a:rPr>
              <a:t>unaffordable</a:t>
            </a:r>
            <a:r>
              <a:rPr lang="en-GB" dirty="0" smtClean="0">
                <a:solidFill>
                  <a:schemeClr val="bg1"/>
                </a:solidFill>
                <a:latin typeface="+mn-lt"/>
              </a:rPr>
              <a:t>; families already living in poverty suffer from increased </a:t>
            </a:r>
            <a:r>
              <a:rPr lang="en-GB" b="1" dirty="0" smtClean="0">
                <a:solidFill>
                  <a:srgbClr val="000000"/>
                </a:solidFill>
                <a:latin typeface="+mn-lt"/>
              </a:rPr>
              <a:t>hunger and malnutrition</a:t>
            </a:r>
            <a:r>
              <a:rPr lang="en-GB" dirty="0" smtClean="0">
                <a:solidFill>
                  <a:srgbClr val="000000"/>
                </a:solidFill>
              </a:rPr>
              <a:t>.</a:t>
            </a:r>
            <a:endParaRPr lang="en-GB" b="1" dirty="0" smtClean="0">
              <a:solidFill>
                <a:srgbClr val="000000"/>
              </a:solidFill>
              <a:latin typeface="+mn-lt"/>
            </a:endParaRPr>
          </a:p>
        </p:txBody>
      </p:sp>
      <p:sp>
        <p:nvSpPr>
          <p:cNvPr id="18" name="TextBox 17"/>
          <p:cNvSpPr txBox="1"/>
          <p:nvPr/>
        </p:nvSpPr>
        <p:spPr>
          <a:xfrm>
            <a:off x="2843808" y="4221088"/>
            <a:ext cx="5400600" cy="1021556"/>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b="1" dirty="0" smtClean="0">
                <a:solidFill>
                  <a:srgbClr val="000000"/>
                </a:solidFill>
              </a:rPr>
              <a:t>Our world needs national and international policies which put the needs of the planet and its people first.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2000"/>
                                        <p:tgtEl>
                                          <p:spTgt spid="16"/>
                                        </p:tgtEl>
                                      </p:cBhvr>
                                    </p:animEffect>
                                  </p:childTnLst>
                                </p:cTn>
                              </p:par>
                            </p:childTnLst>
                          </p:cTn>
                        </p:par>
                        <p:par>
                          <p:cTn id="20" fill="hold">
                            <p:stCondLst>
                              <p:cond delay="9000"/>
                            </p:stCondLst>
                            <p:childTnLst>
                              <p:par>
                                <p:cTn id="21" presetID="10"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childTnLst>
                          </p:cTn>
                        </p:par>
                        <p:par>
                          <p:cTn id="24" fill="hold">
                            <p:stCondLst>
                              <p:cond delay="12000"/>
                            </p:stCondLst>
                            <p:childTnLst>
                              <p:par>
                                <p:cTn id="25" presetID="10" presetClass="entr" presetSubtype="0" fill="hold" grpId="0" nodeType="afterEffect">
                                  <p:stCondLst>
                                    <p:cond delay="100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childTnLst>
                                </p:cTn>
                              </p:par>
                            </p:childTnLst>
                          </p:cTn>
                        </p:par>
                        <p:par>
                          <p:cTn id="28" fill="hold">
                            <p:stCondLst>
                              <p:cond delay="15000"/>
                            </p:stCondLst>
                            <p:childTnLst>
                              <p:par>
                                <p:cTn id="29" presetID="10" presetClass="entr" presetSubtype="0" fill="hold" grpId="0" nodeType="after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3" grpId="0" animBg="1"/>
      <p:bldP spid="4" grpId="0" animBg="1"/>
      <p:bldP spid="9" grpId="0" animBg="1"/>
      <p:bldP spid="10" grpId="0"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IR Education show\Dev Ed booklet\Fairtrade logo.jpg"/>
          <p:cNvPicPr>
            <a:picLocks noChangeAspect="1" noChangeArrowheads="1"/>
          </p:cNvPicPr>
          <p:nvPr/>
        </p:nvPicPr>
        <p:blipFill>
          <a:blip r:embed="rId3" cstate="print"/>
          <a:srcRect/>
          <a:stretch>
            <a:fillRect/>
          </a:stretch>
        </p:blipFill>
        <p:spPr bwMode="auto">
          <a:xfrm>
            <a:off x="395536" y="2204864"/>
            <a:ext cx="939759" cy="937493"/>
          </a:xfrm>
          <a:prstGeom prst="rect">
            <a:avLst/>
          </a:prstGeom>
          <a:noFill/>
        </p:spPr>
      </p:pic>
      <p:sp>
        <p:nvSpPr>
          <p:cNvPr id="233474" name="AutoShape 2"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33476" name="AutoShape 4"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33478" name="AutoShape 6"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sp>
        <p:nvSpPr>
          <p:cNvPr id="233480" name="AutoShape 8"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dirty="0"/>
          </a:p>
        </p:txBody>
      </p:sp>
      <p:pic>
        <p:nvPicPr>
          <p:cNvPr id="233481" name="Picture 9" descr="C:\Users\Sarah\Downloads\Make Trade Fair (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6136" y="2924944"/>
            <a:ext cx="2680497" cy="2287068"/>
          </a:xfrm>
          <a:prstGeom prst="rect">
            <a:avLst/>
          </a:prstGeom>
          <a:noFill/>
          <a:ln w="28575">
            <a:solidFill>
              <a:schemeClr val="accent1">
                <a:lumMod val="60000"/>
                <a:lumOff val="40000"/>
              </a:schemeClr>
            </a:solidFill>
          </a:ln>
        </p:spPr>
      </p:pic>
      <p:sp>
        <p:nvSpPr>
          <p:cNvPr id="13" name="Rounded Rectangle 12"/>
          <p:cNvSpPr/>
          <p:nvPr/>
        </p:nvSpPr>
        <p:spPr>
          <a:xfrm>
            <a:off x="323528" y="1484784"/>
            <a:ext cx="6336704" cy="408623"/>
          </a:xfrm>
          <a:prstGeom prst="round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lvl="0" defTabSz="800100">
              <a:lnSpc>
                <a:spcPct val="90000"/>
              </a:lnSpc>
              <a:spcAft>
                <a:spcPct val="35000"/>
              </a:spcAft>
            </a:pPr>
            <a:r>
              <a:rPr lang="en-GB" sz="2000" dirty="0" smtClean="0">
                <a:solidFill>
                  <a:srgbClr val="000000"/>
                </a:solidFill>
                <a:latin typeface="+mn-lt"/>
              </a:rPr>
              <a:t>You could promote Fairtrade at your OWW event.</a:t>
            </a:r>
          </a:p>
        </p:txBody>
      </p:sp>
      <p:pic>
        <p:nvPicPr>
          <p:cNvPr id="202754" name="Picture 2" descr="5.JPG - &lt;p&gt;&lt;span style=&quot;font-family: Arial; font-size: x-small;&quot;&gt;Fairtrade game about where products come  from&lt;/span&gt;&lt;/p&g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79712" y="2117104"/>
            <a:ext cx="3096344" cy="2576723"/>
          </a:xfrm>
          <a:prstGeom prst="rect">
            <a:avLst/>
          </a:prstGeom>
          <a:noFill/>
          <a:ln w="28575">
            <a:solidFill>
              <a:schemeClr val="bg2">
                <a:lumMod val="90000"/>
              </a:schemeClr>
            </a:solidFill>
          </a:ln>
        </p:spPr>
      </p:pic>
      <p:sp>
        <p:nvSpPr>
          <p:cNvPr id="16" name="TextBox 15"/>
          <p:cNvSpPr txBox="1"/>
          <p:nvPr/>
        </p:nvSpPr>
        <p:spPr>
          <a:xfrm>
            <a:off x="1907704" y="4725145"/>
            <a:ext cx="3240360" cy="817245"/>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sz="1400" dirty="0" smtClean="0">
                <a:solidFill>
                  <a:srgbClr val="000000"/>
                </a:solidFill>
                <a:latin typeface="+mn-lt"/>
              </a:rPr>
              <a:t>People playing a Fairtrade game about where products come from.</a:t>
            </a:r>
          </a:p>
          <a:p>
            <a:r>
              <a:rPr lang="en-GB" sz="1400" dirty="0" smtClean="0">
                <a:solidFill>
                  <a:srgbClr val="000000"/>
                </a:solidFill>
                <a:latin typeface="+mn-lt"/>
              </a:rPr>
              <a:t>OWW Portsmouth, 2009 </a:t>
            </a:r>
            <a:endParaRPr lang="en-GB" sz="1400" dirty="0">
              <a:solidFill>
                <a:srgbClr val="000000"/>
              </a:solidFill>
              <a:latin typeface="+mn-lt"/>
            </a:endParaRPr>
          </a:p>
        </p:txBody>
      </p:sp>
      <p:sp>
        <p:nvSpPr>
          <p:cNvPr id="14" name="Rounded Rectangle 13"/>
          <p:cNvSpPr/>
          <p:nvPr/>
        </p:nvSpPr>
        <p:spPr>
          <a:xfrm>
            <a:off x="2555776" y="5661248"/>
            <a:ext cx="6336704" cy="648072"/>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r>
              <a:rPr lang="en-GB" dirty="0" smtClean="0">
                <a:solidFill>
                  <a:schemeClr val="bg1"/>
                </a:solidFill>
              </a:rPr>
              <a:t>Visit </a:t>
            </a:r>
            <a:r>
              <a:rPr lang="en-GB" dirty="0" smtClean="0">
                <a:hlinkClick r:id="rId6"/>
              </a:rPr>
              <a:t>http://www.fairtrade.org.uk/</a:t>
            </a:r>
            <a:r>
              <a:rPr lang="en-GB" dirty="0" smtClean="0"/>
              <a:t> for information and resources to get you started!</a:t>
            </a:r>
            <a:r>
              <a:rPr lang="en-GB" dirty="0" smtClean="0">
                <a:solidFill>
                  <a:schemeClr val="bg1"/>
                </a:solidFill>
              </a:rPr>
              <a:t> </a:t>
            </a:r>
            <a:endParaRPr lang="en-GB" b="1" i="1" dirty="0">
              <a:solidFill>
                <a:schemeClr val="bg1"/>
              </a:solidFill>
            </a:endParaRPr>
          </a:p>
        </p:txBody>
      </p:sp>
      <p:sp>
        <p:nvSpPr>
          <p:cNvPr id="18" name="Title 2"/>
          <p:cNvSpPr txBox="1">
            <a:spLocks/>
          </p:cNvSpPr>
          <p:nvPr/>
        </p:nvSpPr>
        <p:spPr>
          <a:xfrm>
            <a:off x="0" y="188640"/>
            <a:ext cx="7668344" cy="864096"/>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GB" sz="32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Campaign for fairer trade: </a:t>
            </a:r>
          </a:p>
          <a:p>
            <a:pPr marL="0" marR="0" lvl="0" indent="0" algn="l" defTabSz="914400" rtl="0" eaLnBrk="1" fontAlgn="auto" latinLnBrk="0" hangingPunct="1">
              <a:lnSpc>
                <a:spcPct val="150000"/>
              </a:lnSpc>
              <a:spcBef>
                <a:spcPct val="0"/>
              </a:spcBef>
              <a:spcAft>
                <a:spcPts val="0"/>
              </a:spcAft>
              <a:buClrTx/>
              <a:buSzTx/>
              <a:buFontTx/>
              <a:buNone/>
              <a:tabLst/>
              <a:defRPr/>
            </a:pPr>
            <a:r>
              <a:rPr lang="en-GB" sz="32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r</a:t>
            </a:r>
            <a:r>
              <a:rPr lang="en-GB" sz="3200" b="1" noProof="0" dirty="0" err="1"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aise</a:t>
            </a:r>
            <a:r>
              <a:rPr lang="en-GB" sz="3200" b="1" noProof="0"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 awareness</a:t>
            </a:r>
            <a:endParaRPr kumimoji="0" lang="en-GB" sz="32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83768" y="5445224"/>
            <a:ext cx="6408712" cy="8640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r>
              <a:rPr lang="en-GB" sz="1600" dirty="0" smtClean="0">
                <a:solidFill>
                  <a:schemeClr val="bg1"/>
                </a:solidFill>
              </a:rPr>
              <a:t>For a full list of organisations and websites that can tell you more about fighting global injustice, download our free resource: </a:t>
            </a:r>
            <a:r>
              <a:rPr lang="en-GB" sz="1600" b="1" i="1" dirty="0" smtClean="0">
                <a:solidFill>
                  <a:srgbClr val="FFC000"/>
                </a:solidFill>
              </a:rPr>
              <a:t>Explore Living for One World</a:t>
            </a:r>
            <a:endParaRPr lang="en-GB" sz="1600" b="1" i="1" dirty="0">
              <a:solidFill>
                <a:srgbClr val="FFC000"/>
              </a:solidFill>
            </a:endParaRPr>
          </a:p>
        </p:txBody>
      </p:sp>
      <p:sp>
        <p:nvSpPr>
          <p:cNvPr id="6" name="TextBox 5"/>
          <p:cNvSpPr txBox="1"/>
          <p:nvPr/>
        </p:nvSpPr>
        <p:spPr>
          <a:xfrm>
            <a:off x="0" y="1196752"/>
            <a:ext cx="9144000" cy="369332"/>
          </a:xfrm>
          <a:prstGeom prst="rect">
            <a:avLst/>
          </a:prstGeom>
          <a:noFill/>
        </p:spPr>
        <p:txBody>
          <a:bodyPr wrap="square" rtlCol="0">
            <a:spAutoFit/>
          </a:bodyPr>
          <a:lstStyle/>
          <a:p>
            <a:pPr algn="ctr"/>
            <a:r>
              <a:rPr lang="en-GB" dirty="0" smtClean="0">
                <a:solidFill>
                  <a:srgbClr val="000000"/>
                </a:solidFill>
                <a:latin typeface="+mj-lt"/>
              </a:rPr>
              <a:t>Below are some current campaigns you may choose to support at your event:</a:t>
            </a:r>
            <a:endParaRPr lang="en-GB" dirty="0">
              <a:solidFill>
                <a:srgbClr val="000000"/>
              </a:solidFill>
              <a:latin typeface="+mj-lt"/>
            </a:endParaRPr>
          </a:p>
        </p:txBody>
      </p:sp>
      <p:sp>
        <p:nvSpPr>
          <p:cNvPr id="7" name="TextBox 6"/>
          <p:cNvSpPr txBox="1"/>
          <p:nvPr/>
        </p:nvSpPr>
        <p:spPr>
          <a:xfrm>
            <a:off x="395536" y="1772816"/>
            <a:ext cx="8496944" cy="919401"/>
          </a:xfrm>
          <a:prstGeom prst="round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GB" sz="1600" b="1" dirty="0" smtClean="0">
                <a:solidFill>
                  <a:srgbClr val="000000"/>
                </a:solidFill>
                <a:latin typeface="+mn-lt"/>
              </a:rPr>
              <a:t>World Development Movement</a:t>
            </a:r>
          </a:p>
          <a:p>
            <a:r>
              <a:rPr lang="en-GB" sz="1600" b="1" dirty="0" smtClean="0">
                <a:solidFill>
                  <a:schemeClr val="bg1"/>
                </a:solidFill>
                <a:latin typeface="+mn-lt"/>
              </a:rPr>
              <a:t>Stop bankers betting on food: campaign to limit commodity speculation.</a:t>
            </a:r>
          </a:p>
          <a:p>
            <a:r>
              <a:rPr lang="en-GB" sz="1600" dirty="0" smtClean="0">
                <a:solidFill>
                  <a:srgbClr val="000000"/>
                </a:solidFill>
                <a:latin typeface="+mn-lt"/>
              </a:rPr>
              <a:t> </a:t>
            </a:r>
            <a:r>
              <a:rPr lang="en-GB" sz="1600" dirty="0" smtClean="0">
                <a:solidFill>
                  <a:srgbClr val="000000"/>
                </a:solidFill>
                <a:latin typeface="+mn-lt"/>
                <a:hlinkClick r:id="rId3"/>
              </a:rPr>
              <a:t>www.wdm.org.uk/food-speculation</a:t>
            </a:r>
            <a:endParaRPr lang="en-GB" sz="1600" dirty="0" smtClean="0">
              <a:solidFill>
                <a:srgbClr val="000000"/>
              </a:solidFill>
              <a:latin typeface="+mn-lt"/>
            </a:endParaRPr>
          </a:p>
        </p:txBody>
      </p:sp>
      <p:sp>
        <p:nvSpPr>
          <p:cNvPr id="8" name="TextBox 7"/>
          <p:cNvSpPr txBox="1"/>
          <p:nvPr/>
        </p:nvSpPr>
        <p:spPr>
          <a:xfrm>
            <a:off x="395536" y="2852936"/>
            <a:ext cx="8496944" cy="1191816"/>
          </a:xfrm>
          <a:prstGeom prst="round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GB" sz="1600" b="1" dirty="0" smtClean="0">
                <a:solidFill>
                  <a:srgbClr val="000000"/>
                </a:solidFill>
                <a:latin typeface="+mn-lt"/>
              </a:rPr>
              <a:t>Oxfam</a:t>
            </a:r>
          </a:p>
          <a:p>
            <a:r>
              <a:rPr lang="en-GB" sz="1600" b="1" dirty="0" smtClean="0">
                <a:solidFill>
                  <a:schemeClr val="bg1"/>
                </a:solidFill>
                <a:latin typeface="+mn-lt"/>
              </a:rPr>
              <a:t>GROW Campaign: raising awareness of our broken food system – and what can be done to fix it. </a:t>
            </a:r>
          </a:p>
          <a:p>
            <a:r>
              <a:rPr lang="en-GB" sz="1600" dirty="0" smtClean="0">
                <a:solidFill>
                  <a:srgbClr val="000000"/>
                </a:solidFill>
                <a:latin typeface="+mn-lt"/>
                <a:hlinkClick r:id="rId4"/>
              </a:rPr>
              <a:t>www.oxfam.org.uk/get_involved/campaign/food</a:t>
            </a:r>
            <a:endParaRPr lang="en-GB" sz="1600" dirty="0" smtClean="0">
              <a:solidFill>
                <a:srgbClr val="000000"/>
              </a:solidFill>
            </a:endParaRPr>
          </a:p>
        </p:txBody>
      </p:sp>
      <p:sp>
        <p:nvSpPr>
          <p:cNvPr id="10" name="Rounded Rectangle 9"/>
          <p:cNvSpPr/>
          <p:nvPr/>
        </p:nvSpPr>
        <p:spPr>
          <a:xfrm>
            <a:off x="395536" y="4221088"/>
            <a:ext cx="8496944" cy="108012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GB" sz="1600" dirty="0" smtClean="0">
              <a:solidFill>
                <a:srgbClr val="000000"/>
              </a:solidFill>
            </a:endParaRPr>
          </a:p>
          <a:p>
            <a:endParaRPr lang="en-GB" sz="1600" b="1" dirty="0" smtClean="0">
              <a:solidFill>
                <a:srgbClr val="000000"/>
              </a:solidFill>
            </a:endParaRPr>
          </a:p>
          <a:p>
            <a:endParaRPr lang="en-GB" sz="1600" b="1" dirty="0" smtClean="0">
              <a:solidFill>
                <a:srgbClr val="000000"/>
              </a:solidFill>
            </a:endParaRPr>
          </a:p>
          <a:p>
            <a:r>
              <a:rPr lang="en-GB" sz="1600" b="1" dirty="0" smtClean="0">
                <a:solidFill>
                  <a:srgbClr val="000000"/>
                </a:solidFill>
              </a:rPr>
              <a:t>Stop Climate Chaos Coalition</a:t>
            </a:r>
          </a:p>
          <a:p>
            <a:r>
              <a:rPr lang="en-GB" sz="1600" b="1" dirty="0" smtClean="0">
                <a:solidFill>
                  <a:schemeClr val="bg1"/>
                </a:solidFill>
              </a:rPr>
              <a:t>Stop Climate Chaos is a coalition of organisations working towards the reduction of climatic change.</a:t>
            </a:r>
          </a:p>
          <a:p>
            <a:r>
              <a:rPr lang="en-GB" sz="1600" dirty="0" smtClean="0">
                <a:hlinkClick r:id="rId5"/>
              </a:rPr>
              <a:t>http://www.stopclimatechaos.org/</a:t>
            </a:r>
            <a:endParaRPr lang="en-GB" sz="1600" b="1" dirty="0" smtClean="0">
              <a:solidFill>
                <a:srgbClr val="000000"/>
              </a:solidFill>
            </a:endParaRPr>
          </a:p>
          <a:p>
            <a:endParaRPr lang="en-GB" sz="1600" dirty="0" smtClean="0">
              <a:solidFill>
                <a:srgbClr val="000000"/>
              </a:solidFill>
            </a:endParaRPr>
          </a:p>
          <a:p>
            <a:endParaRPr lang="en-GB" sz="1600" dirty="0" smtClean="0">
              <a:solidFill>
                <a:srgbClr val="000000"/>
              </a:solidFill>
            </a:endParaRPr>
          </a:p>
          <a:p>
            <a:endParaRPr lang="en-GB" dirty="0"/>
          </a:p>
        </p:txBody>
      </p:sp>
      <p:sp>
        <p:nvSpPr>
          <p:cNvPr id="9" name="Title 2"/>
          <p:cNvSpPr txBox="1">
            <a:spLocks/>
          </p:cNvSpPr>
          <p:nvPr/>
        </p:nvSpPr>
        <p:spPr>
          <a:xfrm>
            <a:off x="0" y="188640"/>
            <a:ext cx="7668344" cy="864096"/>
          </a:xfrm>
          <a:prstGeom prst="rect">
            <a:avLst/>
          </a:prstGeom>
        </p:spPr>
        <p:txBody>
          <a:bodyPr vert="horz" rtlCol="0" anchor="ctr">
            <a:normAutofit fontScale="925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Support an environmental campaign</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par>
                          <p:cTn id="12" fill="hold">
                            <p:stCondLst>
                              <p:cond delay="50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par>
                          <p:cTn id="16" fill="hold">
                            <p:stCondLst>
                              <p:cond delay="8000"/>
                            </p:stCondLst>
                            <p:childTnLst>
                              <p:par>
                                <p:cTn id="17" presetID="10"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3476" name="AutoShape 4"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3478" name="AutoShape 6"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33480" name="AutoShape 8" descr="https://mail.google.com/mail/?ui=2&amp;ik=28b8ac06e2&amp;view=att&amp;th=1306b5c0bda0fcd6&amp;attid=0.1&amp;disp=inline&amp;z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1" name="TextBox 10"/>
          <p:cNvSpPr txBox="1"/>
          <p:nvPr/>
        </p:nvSpPr>
        <p:spPr>
          <a:xfrm>
            <a:off x="467544" y="1196752"/>
            <a:ext cx="8208912" cy="707886"/>
          </a:xfrm>
          <a:prstGeom prst="rect">
            <a:avLst/>
          </a:prstGeom>
          <a:noFill/>
        </p:spPr>
        <p:txBody>
          <a:bodyPr wrap="square" rtlCol="0">
            <a:spAutoFit/>
          </a:bodyPr>
          <a:lstStyle/>
          <a:p>
            <a:r>
              <a:rPr lang="en-GB" sz="2000" dirty="0" smtClean="0">
                <a:solidFill>
                  <a:srgbClr val="000000"/>
                </a:solidFill>
                <a:latin typeface="+mn-lt"/>
              </a:rPr>
              <a:t>You could learn about different faith perspectives on what it means to </a:t>
            </a:r>
            <a:r>
              <a:rPr lang="en-GB" sz="2000" i="1" dirty="0" smtClean="0">
                <a:solidFill>
                  <a:srgbClr val="000000"/>
                </a:solidFill>
                <a:latin typeface="+mn-lt"/>
              </a:rPr>
              <a:t>Live for One World, </a:t>
            </a:r>
            <a:r>
              <a:rPr lang="en-GB" sz="2000" dirty="0" smtClean="0">
                <a:solidFill>
                  <a:srgbClr val="000000"/>
                </a:solidFill>
                <a:latin typeface="+mn-lt"/>
              </a:rPr>
              <a:t>at your OWW event.</a:t>
            </a:r>
            <a:endParaRPr lang="en-GB" sz="2000" dirty="0">
              <a:solidFill>
                <a:srgbClr val="000000"/>
              </a:solidFill>
              <a:latin typeface="+mn-lt"/>
            </a:endParaRPr>
          </a:p>
        </p:txBody>
      </p:sp>
      <p:sp>
        <p:nvSpPr>
          <p:cNvPr id="12" name="Rounded Rectangle 11"/>
          <p:cNvSpPr/>
          <p:nvPr/>
        </p:nvSpPr>
        <p:spPr>
          <a:xfrm>
            <a:off x="395536" y="5085184"/>
            <a:ext cx="8280920" cy="720080"/>
          </a:xfrm>
          <a:prstGeom prst="roundRect">
            <a:avLst/>
          </a:prstGeom>
          <a:ln/>
        </p:spPr>
        <p:style>
          <a:lnRef idx="1">
            <a:schemeClr val="dk1"/>
          </a:lnRef>
          <a:fillRef idx="3">
            <a:schemeClr val="dk1"/>
          </a:fillRef>
          <a:effectRef idx="2">
            <a:schemeClr val="dk1"/>
          </a:effectRef>
          <a:fontRef idx="minor">
            <a:schemeClr val="lt1"/>
          </a:fontRef>
        </p:style>
        <p:txBody>
          <a:bodyPr rtlCol="0" anchor="ctr"/>
          <a:lstStyle/>
          <a:p>
            <a:pPr algn="ctr"/>
            <a:r>
              <a:rPr lang="en-GB" dirty="0" smtClean="0"/>
              <a:t>Visit </a:t>
            </a:r>
            <a:r>
              <a:rPr lang="en-GB" dirty="0" smtClean="0">
                <a:hlinkClick r:id="rId3"/>
              </a:rPr>
              <a:t>www.oneworldweek.org</a:t>
            </a:r>
            <a:r>
              <a:rPr lang="en-GB" dirty="0" smtClean="0"/>
              <a:t> to download our free multi-faith resource: </a:t>
            </a:r>
            <a:r>
              <a:rPr lang="en-GB" b="1" i="1" dirty="0" smtClean="0">
                <a:solidFill>
                  <a:srgbClr val="FFC000"/>
                </a:solidFill>
              </a:rPr>
              <a:t>Environment Across Faiths  </a:t>
            </a:r>
            <a:endParaRPr lang="en-GB" b="1" i="1" dirty="0">
              <a:solidFill>
                <a:srgbClr val="FFC000"/>
              </a:solidFill>
            </a:endParaRPr>
          </a:p>
        </p:txBody>
      </p:sp>
      <p:pic>
        <p:nvPicPr>
          <p:cNvPr id="188417" name="Picture 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0374850">
            <a:off x="724173" y="2540063"/>
            <a:ext cx="2671072" cy="1869750"/>
          </a:xfrm>
          <a:prstGeom prst="rect">
            <a:avLst/>
          </a:prstGeom>
          <a:noFill/>
          <a:ln w="28575">
            <a:solidFill>
              <a:schemeClr val="tx2"/>
            </a:solidFill>
            <a:miter lim="800000"/>
            <a:headEnd/>
            <a:tailEnd/>
          </a:ln>
        </p:spPr>
      </p:pic>
      <p:sp>
        <p:nvSpPr>
          <p:cNvPr id="13" name="Title 2"/>
          <p:cNvSpPr txBox="1">
            <a:spLocks/>
          </p:cNvSpPr>
          <p:nvPr/>
        </p:nvSpPr>
        <p:spPr>
          <a:xfrm>
            <a:off x="0" y="188640"/>
            <a:ext cx="76683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000" b="1" noProof="0"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Learn about different faith perspectives</a:t>
            </a:r>
            <a:endParaRPr kumimoji="0" lang="en-GB" sz="30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pic>
        <p:nvPicPr>
          <p:cNvPr id="24371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342109">
            <a:off x="2811090" y="2552300"/>
            <a:ext cx="2701129" cy="1926914"/>
          </a:xfrm>
          <a:prstGeom prst="rect">
            <a:avLst/>
          </a:prstGeom>
          <a:noFill/>
          <a:ln w="28575">
            <a:solidFill>
              <a:schemeClr val="tx2"/>
            </a:solidFill>
            <a:miter lim="800000"/>
            <a:headEnd/>
            <a:tailEnd/>
          </a:ln>
        </p:spPr>
      </p:pic>
      <p:pic>
        <p:nvPicPr>
          <p:cNvPr id="243715"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0336427">
            <a:off x="4733040" y="2650994"/>
            <a:ext cx="2821655" cy="1821575"/>
          </a:xfrm>
          <a:prstGeom prst="rect">
            <a:avLst/>
          </a:prstGeom>
          <a:noFill/>
          <a:ln w="28575">
            <a:solidFill>
              <a:schemeClr val="tx2"/>
            </a:solid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88417"/>
                                        </p:tgtEl>
                                        <p:attrNameLst>
                                          <p:attrName>style.visibility</p:attrName>
                                        </p:attrNameLst>
                                      </p:cBhvr>
                                      <p:to>
                                        <p:strVal val="visible"/>
                                      </p:to>
                                    </p:set>
                                    <p:animEffect transition="in" filter="fade">
                                      <p:cBhvr>
                                        <p:cTn id="7" dur="2000"/>
                                        <p:tgtEl>
                                          <p:spTgt spid="188417"/>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43714"/>
                                        </p:tgtEl>
                                        <p:attrNameLst>
                                          <p:attrName>style.visibility</p:attrName>
                                        </p:attrNameLst>
                                      </p:cBhvr>
                                      <p:to>
                                        <p:strVal val="visible"/>
                                      </p:to>
                                    </p:set>
                                    <p:animEffect transition="in" filter="fade">
                                      <p:cBhvr>
                                        <p:cTn id="11" dur="2000"/>
                                        <p:tgtEl>
                                          <p:spTgt spid="243714"/>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243715"/>
                                        </p:tgtEl>
                                        <p:attrNameLst>
                                          <p:attrName>style.visibility</p:attrName>
                                        </p:attrNameLst>
                                      </p:cBhvr>
                                      <p:to>
                                        <p:strVal val="visible"/>
                                      </p:to>
                                    </p:set>
                                    <p:animEffect transition="in" filter="fade">
                                      <p:cBhvr>
                                        <p:cTn id="15" dur="2000"/>
                                        <p:tgtEl>
                                          <p:spTgt spid="243715"/>
                                        </p:tgtEl>
                                      </p:cBhvr>
                                    </p:animEffect>
                                  </p:childTnLst>
                                </p:cTn>
                              </p:par>
                            </p:childTnLst>
                          </p:cTn>
                        </p:par>
                        <p:par>
                          <p:cTn id="16" fill="hold">
                            <p:stCondLst>
                              <p:cond delay="70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noGrp="1"/>
          </p:cNvSpPr>
          <p:nvPr>
            <p:ph type="ctrTitle"/>
          </p:nvPr>
        </p:nvSpPr>
        <p:spPr>
          <a:prstGeom prst="rect">
            <a:avLst/>
          </a:prstGeom>
        </p:spPr>
        <p:txBody>
          <a:bodyPr vert="horz"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5400" noProof="0" dirty="0" smtClean="0">
                <a:solidFill>
                  <a:schemeClr val="accent1">
                    <a:lumMod val="50000"/>
                  </a:schemeClr>
                </a:solidFill>
              </a:rPr>
              <a:t>Organising your event</a:t>
            </a:r>
            <a:endParaRPr kumimoji="0" lang="en-GB" sz="54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
        <p:nvSpPr>
          <p:cNvPr id="7" name="Rectangle 6"/>
          <p:cNvSpPr/>
          <p:nvPr/>
        </p:nvSpPr>
        <p:spPr>
          <a:xfrm>
            <a:off x="467544" y="1772816"/>
            <a:ext cx="3168352" cy="2222558"/>
          </a:xfrm>
          <a:prstGeom prst="rect">
            <a:avLst/>
          </a:prstGeom>
          <a:blipFill>
            <a:blip r:embed="rId3" cstate="email">
              <a:extLst>
                <a:ext uri="{28A0092B-C50C-407E-A947-70E740481C1C}">
                  <a14:useLocalDpi xmlns:a14="http://schemas.microsoft.com/office/drawing/2010/main"/>
                </a:ext>
              </a:extLst>
            </a:blip>
            <a:stretch>
              <a:fillRect/>
            </a:stretch>
          </a:blipFill>
          <a:ln w="381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
          <p:cNvSpPr/>
          <p:nvPr/>
        </p:nvSpPr>
        <p:spPr>
          <a:xfrm>
            <a:off x="2195736" y="5013176"/>
            <a:ext cx="4018862" cy="216024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lIns="83820" tIns="83820" rIns="83820" bIns="83820" spcCol="1270" anchor="ctr"/>
          <a:lstStyle/>
          <a:p>
            <a:pPr defTabSz="977900">
              <a:lnSpc>
                <a:spcPct val="90000"/>
              </a:lnSpc>
              <a:spcAft>
                <a:spcPct val="35000"/>
              </a:spcAft>
              <a:defRPr/>
            </a:pPr>
            <a:endParaRPr lang="en-GB" sz="2400" dirty="0"/>
          </a:p>
        </p:txBody>
      </p:sp>
      <p:graphicFrame>
        <p:nvGraphicFramePr>
          <p:cNvPr id="10" name="Diagram 9"/>
          <p:cNvGraphicFramePr/>
          <p:nvPr/>
        </p:nvGraphicFramePr>
        <p:xfrm>
          <a:off x="-324544" y="1169368"/>
          <a:ext cx="792088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p:cNvSpPr txBox="1"/>
          <p:nvPr/>
        </p:nvSpPr>
        <p:spPr>
          <a:xfrm>
            <a:off x="5436096" y="1916832"/>
            <a:ext cx="3419872" cy="1077218"/>
          </a:xfrm>
          <a:prstGeom prst="rect">
            <a:avLst/>
          </a:prstGeom>
          <a:noFill/>
        </p:spPr>
        <p:txBody>
          <a:bodyPr wrap="square" rtlCol="0">
            <a:spAutoFit/>
          </a:bodyPr>
          <a:lstStyle/>
          <a:p>
            <a:r>
              <a:rPr lang="en-GB" sz="1600" b="1" dirty="0" smtClean="0">
                <a:solidFill>
                  <a:srgbClr val="000000"/>
                </a:solidFill>
                <a:latin typeface="Arial" pitchFamily="34" charset="0"/>
                <a:cs typeface="Arial" pitchFamily="34" charset="0"/>
              </a:rPr>
              <a:t>The affects of global warming</a:t>
            </a:r>
          </a:p>
          <a:p>
            <a:r>
              <a:rPr lang="en-GB" sz="1600" b="1" dirty="0" smtClean="0">
                <a:solidFill>
                  <a:srgbClr val="000000"/>
                </a:solidFill>
                <a:latin typeface="Arial" pitchFamily="34" charset="0"/>
                <a:cs typeface="Arial" pitchFamily="34" charset="0"/>
              </a:rPr>
              <a:t>Adapting to a changing climate</a:t>
            </a:r>
          </a:p>
          <a:p>
            <a:r>
              <a:rPr lang="en-GB" sz="1600" b="1" dirty="0" smtClean="0">
                <a:solidFill>
                  <a:srgbClr val="000000"/>
                </a:solidFill>
                <a:latin typeface="Arial" pitchFamily="34" charset="0"/>
                <a:cs typeface="Arial" pitchFamily="34" charset="0"/>
              </a:rPr>
              <a:t>Food production</a:t>
            </a:r>
          </a:p>
          <a:p>
            <a:r>
              <a:rPr lang="en-GB" sz="1600" b="1" dirty="0" smtClean="0">
                <a:solidFill>
                  <a:srgbClr val="000000"/>
                </a:solidFill>
                <a:latin typeface="Arial" pitchFamily="34" charset="0"/>
                <a:cs typeface="Arial" pitchFamily="34" charset="0"/>
              </a:rPr>
              <a:t>Biodiversity</a:t>
            </a:r>
            <a:endParaRPr lang="en-GB" sz="1600" b="1" dirty="0">
              <a:solidFill>
                <a:srgbClr val="000000"/>
              </a:solidFill>
              <a:latin typeface="Arial" pitchFamily="34" charset="0"/>
              <a:cs typeface="Arial" pitchFamily="34" charset="0"/>
            </a:endParaRPr>
          </a:p>
        </p:txBody>
      </p:sp>
      <p:sp>
        <p:nvSpPr>
          <p:cNvPr id="16" name="Title 2"/>
          <p:cNvSpPr>
            <a:spLocks noGrp="1"/>
          </p:cNvSpPr>
          <p:nvPr>
            <p:ph type="title"/>
          </p:nvPr>
        </p:nvSpPr>
        <p:spPr>
          <a:xfrm>
            <a:off x="0" y="548680"/>
            <a:ext cx="7596336" cy="792088"/>
          </a:xfrm>
        </p:spPr>
        <p:txBody>
          <a:bodyPr>
            <a:normAutofit fontScale="90000"/>
          </a:bodyPr>
          <a:lstStyle/>
          <a:p>
            <a:pPr eaLnBrk="1" fontAlgn="auto" hangingPunct="1">
              <a:spcBef>
                <a:spcPts val="0"/>
              </a:spcBef>
              <a:spcAft>
                <a:spcPts val="0"/>
              </a:spcAft>
              <a:defRPr/>
            </a:pPr>
            <a:r>
              <a:rPr lang="en-GB" sz="2700" dirty="0" smtClean="0">
                <a:solidFill>
                  <a:schemeClr val="accent1">
                    <a:lumMod val="50000"/>
                  </a:schemeClr>
                </a:solidFill>
              </a:rPr>
              <a:t>Which aspects of Living for One World would you like to promote at your event?</a:t>
            </a:r>
            <a:r>
              <a:rPr lang="en-GB" sz="2400" dirty="0" smtClean="0">
                <a:solidFill>
                  <a:schemeClr val="accent1">
                    <a:lumMod val="50000"/>
                  </a:schemeClr>
                </a:solidFill>
              </a:rPr>
              <a:t/>
            </a:r>
            <a:br>
              <a:rPr lang="en-GB" sz="2400" dirty="0" smtClean="0">
                <a:solidFill>
                  <a:schemeClr val="accent1">
                    <a:lumMod val="50000"/>
                  </a:schemeClr>
                </a:solidFill>
              </a:rPr>
            </a:br>
            <a:r>
              <a:rPr lang="en-GB" sz="2400" dirty="0" smtClean="0">
                <a:solidFill>
                  <a:schemeClr val="accent1">
                    <a:lumMod val="50000"/>
                  </a:schemeClr>
                </a:solidFill>
              </a:rPr>
              <a:t/>
            </a:r>
            <a:br>
              <a:rPr lang="en-GB" sz="2400" dirty="0" smtClean="0">
                <a:solidFill>
                  <a:schemeClr val="accent1">
                    <a:lumMod val="50000"/>
                  </a:schemeClr>
                </a:solidFill>
              </a:rPr>
            </a:br>
            <a:r>
              <a:rPr lang="en-GB" sz="2400" dirty="0" smtClean="0">
                <a:solidFill>
                  <a:schemeClr val="accent1">
                    <a:lumMod val="50000"/>
                  </a:schemeClr>
                </a:solidFill>
              </a:rPr>
              <a:t>Here are some suggestions...</a:t>
            </a:r>
            <a:endParaRPr lang="en-GB" sz="2400" dirty="0">
              <a:solidFill>
                <a:schemeClr val="accent1">
                  <a:lumMod val="50000"/>
                </a:schemeClr>
              </a:solidFill>
            </a:endParaRPr>
          </a:p>
        </p:txBody>
      </p:sp>
      <p:sp>
        <p:nvSpPr>
          <p:cNvPr id="17" name="TextBox 16"/>
          <p:cNvSpPr txBox="1"/>
          <p:nvPr/>
        </p:nvSpPr>
        <p:spPr>
          <a:xfrm>
            <a:off x="5868144" y="3501008"/>
            <a:ext cx="3096344" cy="1323439"/>
          </a:xfrm>
          <a:prstGeom prst="rect">
            <a:avLst/>
          </a:prstGeom>
          <a:noFill/>
        </p:spPr>
        <p:txBody>
          <a:bodyPr wrap="square" rtlCol="0">
            <a:spAutoFit/>
          </a:bodyPr>
          <a:lstStyle/>
          <a:p>
            <a:r>
              <a:rPr lang="en-GB" sz="1600" b="1" dirty="0" smtClean="0">
                <a:solidFill>
                  <a:srgbClr val="000000"/>
                </a:solidFill>
                <a:latin typeface="Arial" pitchFamily="34" charset="0"/>
                <a:cs typeface="Arial" pitchFamily="34" charset="0"/>
              </a:rPr>
              <a:t>Hunger and food distribution</a:t>
            </a:r>
          </a:p>
          <a:p>
            <a:r>
              <a:rPr lang="en-GB" sz="1600" b="1" dirty="0" smtClean="0">
                <a:solidFill>
                  <a:srgbClr val="000000"/>
                </a:solidFill>
                <a:latin typeface="Arial" pitchFamily="34" charset="0"/>
                <a:cs typeface="Arial" pitchFamily="34" charset="0"/>
              </a:rPr>
              <a:t>Global inequalities of wealth</a:t>
            </a:r>
          </a:p>
          <a:p>
            <a:r>
              <a:rPr lang="en-GB" sz="1600" b="1" dirty="0" smtClean="0">
                <a:solidFill>
                  <a:srgbClr val="000000"/>
                </a:solidFill>
                <a:latin typeface="Arial" pitchFamily="34" charset="0"/>
                <a:cs typeface="Arial" pitchFamily="34" charset="0"/>
              </a:rPr>
              <a:t>and consumption</a:t>
            </a:r>
          </a:p>
          <a:p>
            <a:r>
              <a:rPr lang="en-GB" sz="1600" b="1" dirty="0" smtClean="0">
                <a:solidFill>
                  <a:srgbClr val="000000"/>
                </a:solidFill>
                <a:latin typeface="Arial" pitchFamily="34" charset="0"/>
                <a:cs typeface="Arial" pitchFamily="34" charset="0"/>
              </a:rPr>
              <a:t>Faith/ multi-faith perspectives</a:t>
            </a:r>
          </a:p>
          <a:p>
            <a:endParaRPr lang="en-GB" sz="1600" b="1" dirty="0" smtClean="0">
              <a:solidFill>
                <a:srgbClr val="FF0000"/>
              </a:solidFill>
              <a:latin typeface="Arial" pitchFamily="34" charset="0"/>
              <a:cs typeface="Arial" pitchFamily="34" charset="0"/>
            </a:endParaRPr>
          </a:p>
        </p:txBody>
      </p:sp>
      <p:sp>
        <p:nvSpPr>
          <p:cNvPr id="19" name="TextBox 18"/>
          <p:cNvSpPr txBox="1"/>
          <p:nvPr/>
        </p:nvSpPr>
        <p:spPr>
          <a:xfrm>
            <a:off x="5508104" y="4869160"/>
            <a:ext cx="3635896" cy="1323439"/>
          </a:xfrm>
          <a:prstGeom prst="rect">
            <a:avLst/>
          </a:prstGeom>
          <a:noFill/>
        </p:spPr>
        <p:txBody>
          <a:bodyPr wrap="square" rtlCol="0">
            <a:spAutoFit/>
          </a:bodyPr>
          <a:lstStyle/>
          <a:p>
            <a:r>
              <a:rPr lang="en-GB" sz="1600" b="1" dirty="0" smtClean="0">
                <a:solidFill>
                  <a:srgbClr val="000000"/>
                </a:solidFill>
                <a:latin typeface="Arial" pitchFamily="34" charset="0"/>
                <a:cs typeface="Arial" pitchFamily="34" charset="0"/>
              </a:rPr>
              <a:t>Supporting the work of charities</a:t>
            </a:r>
          </a:p>
          <a:p>
            <a:r>
              <a:rPr lang="en-GB" sz="1600" b="1" dirty="0" smtClean="0">
                <a:solidFill>
                  <a:srgbClr val="000000"/>
                </a:solidFill>
                <a:latin typeface="Arial" pitchFamily="34" charset="0"/>
                <a:cs typeface="Arial" pitchFamily="34" charset="0"/>
              </a:rPr>
              <a:t>Supporting campaigns</a:t>
            </a:r>
          </a:p>
          <a:p>
            <a:r>
              <a:rPr lang="en-GB" sz="1600" b="1" dirty="0" smtClean="0">
                <a:solidFill>
                  <a:srgbClr val="000000"/>
                </a:solidFill>
                <a:latin typeface="Arial" pitchFamily="34" charset="0"/>
                <a:cs typeface="Arial" pitchFamily="34" charset="0"/>
              </a:rPr>
              <a:t>Buying and promoting Fairtrade </a:t>
            </a:r>
          </a:p>
          <a:p>
            <a:r>
              <a:rPr lang="en-GB" sz="1600" b="1" dirty="0" smtClean="0">
                <a:solidFill>
                  <a:srgbClr val="000000"/>
                </a:solidFill>
                <a:latin typeface="Arial" pitchFamily="34" charset="0"/>
                <a:cs typeface="Arial" pitchFamily="34" charset="0"/>
              </a:rPr>
              <a:t>Learning about another religion</a:t>
            </a:r>
          </a:p>
          <a:p>
            <a:r>
              <a:rPr lang="en-GB" sz="1600" b="1" dirty="0" smtClean="0">
                <a:solidFill>
                  <a:srgbClr val="000000"/>
                </a:solidFill>
                <a:latin typeface="Arial" pitchFamily="34" charset="0"/>
                <a:cs typeface="Arial" pitchFamily="34" charset="0"/>
              </a:rPr>
              <a:t>Cutting your carbon footprint</a:t>
            </a:r>
          </a:p>
        </p:txBody>
      </p:sp>
      <p:sp>
        <p:nvSpPr>
          <p:cNvPr id="53" name="Right Arrow 52"/>
          <p:cNvSpPr/>
          <p:nvPr/>
        </p:nvSpPr>
        <p:spPr>
          <a:xfrm>
            <a:off x="5004048" y="2060848"/>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ight Arrow 56"/>
          <p:cNvSpPr/>
          <p:nvPr/>
        </p:nvSpPr>
        <p:spPr>
          <a:xfrm>
            <a:off x="5004048" y="2276872"/>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ight Arrow 57"/>
          <p:cNvSpPr/>
          <p:nvPr/>
        </p:nvSpPr>
        <p:spPr>
          <a:xfrm>
            <a:off x="5004048" y="2492896"/>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ight Arrow 58"/>
          <p:cNvSpPr/>
          <p:nvPr/>
        </p:nvSpPr>
        <p:spPr>
          <a:xfrm>
            <a:off x="5004048" y="2708920"/>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Right Arrow 59"/>
          <p:cNvSpPr/>
          <p:nvPr/>
        </p:nvSpPr>
        <p:spPr>
          <a:xfrm>
            <a:off x="5436096" y="3645024"/>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ight Arrow 60"/>
          <p:cNvSpPr/>
          <p:nvPr/>
        </p:nvSpPr>
        <p:spPr>
          <a:xfrm>
            <a:off x="5436096" y="3861048"/>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ight Arrow 61"/>
          <p:cNvSpPr/>
          <p:nvPr/>
        </p:nvSpPr>
        <p:spPr>
          <a:xfrm>
            <a:off x="5436096" y="4293096"/>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ight Arrow 65"/>
          <p:cNvSpPr/>
          <p:nvPr/>
        </p:nvSpPr>
        <p:spPr>
          <a:xfrm>
            <a:off x="5148064" y="5013176"/>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ight Arrow 66"/>
          <p:cNvSpPr/>
          <p:nvPr/>
        </p:nvSpPr>
        <p:spPr>
          <a:xfrm>
            <a:off x="5148064" y="5229200"/>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ight Arrow 72"/>
          <p:cNvSpPr/>
          <p:nvPr/>
        </p:nvSpPr>
        <p:spPr>
          <a:xfrm>
            <a:off x="5148064" y="5661248"/>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ight Arrow 73"/>
          <p:cNvSpPr/>
          <p:nvPr/>
        </p:nvSpPr>
        <p:spPr>
          <a:xfrm>
            <a:off x="5148064" y="5949280"/>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ight Arrow 19"/>
          <p:cNvSpPr/>
          <p:nvPr/>
        </p:nvSpPr>
        <p:spPr>
          <a:xfrm>
            <a:off x="5148064" y="5445224"/>
            <a:ext cx="360040" cy="144016"/>
          </a:xfrm>
          <a:prstGeom prst="rightArrow">
            <a:avLst/>
          </a:prstGeom>
          <a:solidFill>
            <a:srgbClr val="96D5F4"/>
          </a:solidFill>
          <a:ln w="19050">
            <a:solidFill>
              <a:srgbClr val="099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graphicEl>
                                              <a:dgm id="{E9C91CE9-E723-44C1-8D25-09E9B6279579}"/>
                                            </p:graphicEl>
                                          </p:spTgt>
                                        </p:tgtEl>
                                        <p:attrNameLst>
                                          <p:attrName>style.visibility</p:attrName>
                                        </p:attrNameLst>
                                      </p:cBhvr>
                                      <p:to>
                                        <p:strVal val="visible"/>
                                      </p:to>
                                    </p:set>
                                    <p:animEffect transition="in" filter="fade">
                                      <p:cBhvr>
                                        <p:cTn id="7" dur="2000"/>
                                        <p:tgtEl>
                                          <p:spTgt spid="10">
                                            <p:graphicEl>
                                              <a:dgm id="{E9C91CE9-E723-44C1-8D25-09E9B627957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graphicEl>
                                              <a:dgm id="{9CE32D6F-A44A-4F57-9F25-6800844B14C8}"/>
                                            </p:graphicEl>
                                          </p:spTgt>
                                        </p:tgtEl>
                                        <p:attrNameLst>
                                          <p:attrName>style.visibility</p:attrName>
                                        </p:attrNameLst>
                                      </p:cBhvr>
                                      <p:to>
                                        <p:strVal val="visible"/>
                                      </p:to>
                                    </p:set>
                                    <p:animEffect transition="in" filter="fade">
                                      <p:cBhvr>
                                        <p:cTn id="10" dur="2000"/>
                                        <p:tgtEl>
                                          <p:spTgt spid="10">
                                            <p:graphicEl>
                                              <a:dgm id="{9CE32D6F-A44A-4F57-9F25-6800844B14C8}"/>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graphicEl>
                                              <a:dgm id="{120EBD80-21D3-45C6-B1BF-83078C916D3B}"/>
                                            </p:graphicEl>
                                          </p:spTgt>
                                        </p:tgtEl>
                                        <p:attrNameLst>
                                          <p:attrName>style.visibility</p:attrName>
                                        </p:attrNameLst>
                                      </p:cBhvr>
                                      <p:to>
                                        <p:strVal val="visible"/>
                                      </p:to>
                                    </p:set>
                                    <p:animEffect transition="in" filter="fade">
                                      <p:cBhvr>
                                        <p:cTn id="13" dur="2000"/>
                                        <p:tgtEl>
                                          <p:spTgt spid="10">
                                            <p:graphicEl>
                                              <a:dgm id="{120EBD80-21D3-45C6-B1BF-83078C916D3B}"/>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graphicEl>
                                              <a:dgm id="{C0D6311F-1D16-45B4-9415-0A5A8D01E4C3}"/>
                                            </p:graphicEl>
                                          </p:spTgt>
                                        </p:tgtEl>
                                        <p:attrNameLst>
                                          <p:attrName>style.visibility</p:attrName>
                                        </p:attrNameLst>
                                      </p:cBhvr>
                                      <p:to>
                                        <p:strVal val="visible"/>
                                      </p:to>
                                    </p:set>
                                    <p:animEffect transition="in" filter="fade">
                                      <p:cBhvr>
                                        <p:cTn id="16" dur="2000"/>
                                        <p:tgtEl>
                                          <p:spTgt spid="10">
                                            <p:graphicEl>
                                              <a:dgm id="{C0D6311F-1D16-45B4-9415-0A5A8D01E4C3}"/>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graphicEl>
                                              <a:dgm id="{BD288136-54E7-4260-9438-666C7B3D2E59}"/>
                                            </p:graphicEl>
                                          </p:spTgt>
                                        </p:tgtEl>
                                        <p:attrNameLst>
                                          <p:attrName>style.visibility</p:attrName>
                                        </p:attrNameLst>
                                      </p:cBhvr>
                                      <p:to>
                                        <p:strVal val="visible"/>
                                      </p:to>
                                    </p:set>
                                    <p:animEffect transition="in" filter="fade">
                                      <p:cBhvr>
                                        <p:cTn id="19" dur="2000"/>
                                        <p:tgtEl>
                                          <p:spTgt spid="10">
                                            <p:graphicEl>
                                              <a:dgm id="{BD288136-54E7-4260-9438-666C7B3D2E59}"/>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graphicEl>
                                              <a:dgm id="{A09536AB-E637-4570-8E97-079AA75AC772}"/>
                                            </p:graphicEl>
                                          </p:spTgt>
                                        </p:tgtEl>
                                        <p:attrNameLst>
                                          <p:attrName>style.visibility</p:attrName>
                                        </p:attrNameLst>
                                      </p:cBhvr>
                                      <p:to>
                                        <p:strVal val="visible"/>
                                      </p:to>
                                    </p:set>
                                    <p:animEffect transition="in" filter="fade">
                                      <p:cBhvr>
                                        <p:cTn id="22" dur="2000"/>
                                        <p:tgtEl>
                                          <p:spTgt spid="10">
                                            <p:graphicEl>
                                              <a:dgm id="{A09536AB-E637-4570-8E97-079AA75AC772}"/>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graphicEl>
                                              <a:dgm id="{65FE05FA-889A-428C-97CF-45CDF75852DB}"/>
                                            </p:graphicEl>
                                          </p:spTgt>
                                        </p:tgtEl>
                                        <p:attrNameLst>
                                          <p:attrName>style.visibility</p:attrName>
                                        </p:attrNameLst>
                                      </p:cBhvr>
                                      <p:to>
                                        <p:strVal val="visible"/>
                                      </p:to>
                                    </p:set>
                                    <p:animEffect transition="in" filter="fade">
                                      <p:cBhvr>
                                        <p:cTn id="25" dur="2000"/>
                                        <p:tgtEl>
                                          <p:spTgt spid="10">
                                            <p:graphicEl>
                                              <a:dgm id="{65FE05FA-889A-428C-97CF-45CDF75852D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graphicEl>
                                              <a:dgm id="{33C1F739-8685-4112-A8AD-FEACFB5A9D48}"/>
                                            </p:graphicEl>
                                          </p:spTgt>
                                        </p:tgtEl>
                                        <p:attrNameLst>
                                          <p:attrName>style.visibility</p:attrName>
                                        </p:attrNameLst>
                                      </p:cBhvr>
                                      <p:to>
                                        <p:strVal val="visible"/>
                                      </p:to>
                                    </p:set>
                                    <p:animEffect transition="in" filter="fade">
                                      <p:cBhvr>
                                        <p:cTn id="28" dur="2000"/>
                                        <p:tgtEl>
                                          <p:spTgt spid="10">
                                            <p:graphicEl>
                                              <a:dgm id="{33C1F739-8685-4112-A8AD-FEACFB5A9D48}"/>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graphicEl>
                                              <a:dgm id="{30A3B1AF-2BA5-4FEB-B3BA-C467560EE5F1}"/>
                                            </p:graphicEl>
                                          </p:spTgt>
                                        </p:tgtEl>
                                        <p:attrNameLst>
                                          <p:attrName>style.visibility</p:attrName>
                                        </p:attrNameLst>
                                      </p:cBhvr>
                                      <p:to>
                                        <p:strVal val="visible"/>
                                      </p:to>
                                    </p:set>
                                    <p:animEffect transition="in" filter="fade">
                                      <p:cBhvr>
                                        <p:cTn id="31" dur="2000"/>
                                        <p:tgtEl>
                                          <p:spTgt spid="10">
                                            <p:graphicEl>
                                              <a:dgm id="{30A3B1AF-2BA5-4FEB-B3BA-C467560EE5F1}"/>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graphicEl>
                                              <a:dgm id="{131A7B38-10BA-49E4-8E21-C01D94B931DB}"/>
                                            </p:graphicEl>
                                          </p:spTgt>
                                        </p:tgtEl>
                                        <p:attrNameLst>
                                          <p:attrName>style.visibility</p:attrName>
                                        </p:attrNameLst>
                                      </p:cBhvr>
                                      <p:to>
                                        <p:strVal val="visible"/>
                                      </p:to>
                                    </p:set>
                                    <p:animEffect transition="in" filter="fade">
                                      <p:cBhvr>
                                        <p:cTn id="34" dur="2000"/>
                                        <p:tgtEl>
                                          <p:spTgt spid="10">
                                            <p:graphicEl>
                                              <a:dgm id="{131A7B38-10BA-49E4-8E21-C01D94B931DB}"/>
                                            </p:graphic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fade">
                                      <p:cBhvr>
                                        <p:cTn id="37" dur="2000"/>
                                        <p:tgtEl>
                                          <p:spTgt spid="5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2000"/>
                                        <p:tgtEl>
                                          <p:spTgt spid="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fade">
                                      <p:cBhvr>
                                        <p:cTn id="43" dur="2000"/>
                                        <p:tgtEl>
                                          <p:spTgt spid="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2000"/>
                                        <p:tgtEl>
                                          <p:spTgt spid="5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20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2000"/>
                                        <p:tgtEl>
                                          <p:spTgt spid="6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fade">
                                      <p:cBhvr>
                                        <p:cTn id="55" dur="2000"/>
                                        <p:tgtEl>
                                          <p:spTgt spid="6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fade">
                                      <p:cBhvr>
                                        <p:cTn id="58" dur="2000"/>
                                        <p:tgtEl>
                                          <p:spTgt spid="6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2000"/>
                                        <p:tgtEl>
                                          <p:spTgt spid="6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2000"/>
                                        <p:tgtEl>
                                          <p:spTgt spid="7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2000"/>
                                        <p:tgtEl>
                                          <p:spTgt spid="74"/>
                                        </p:tgtEl>
                                      </p:cBhvr>
                                    </p:animEffect>
                                  </p:childTnLst>
                                </p:cTn>
                              </p:par>
                            </p:childTnLst>
                          </p:cTn>
                        </p:par>
                        <p:par>
                          <p:cTn id="68" fill="hold">
                            <p:stCondLst>
                              <p:cond delay="200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2000"/>
                                        <p:tgtEl>
                                          <p:spTgt spid="20"/>
                                        </p:tgtEl>
                                      </p:cBhvr>
                                    </p:animEffect>
                                  </p:childTnLst>
                                </p:cTn>
                              </p:par>
                            </p:childTnLst>
                          </p:cTn>
                        </p:par>
                        <p:par>
                          <p:cTn id="72" fill="hold">
                            <p:stCondLst>
                              <p:cond delay="4000"/>
                            </p:stCondLst>
                            <p:childTnLst>
                              <p:par>
                                <p:cTn id="73" presetID="10" presetClass="entr" presetSubtype="0" fill="hold" nodeType="afterEffect">
                                  <p:stCondLst>
                                    <p:cond delay="500"/>
                                  </p:stCondLst>
                                  <p:childTnLst>
                                    <p:set>
                                      <p:cBhvr>
                                        <p:cTn id="74" dur="1" fill="hold">
                                          <p:stCondLst>
                                            <p:cond delay="0"/>
                                          </p:stCondLst>
                                        </p:cTn>
                                        <p:tgtEl>
                                          <p:spTgt spid="14">
                                            <p:txEl>
                                              <p:pRg st="0" end="0"/>
                                            </p:txEl>
                                          </p:spTgt>
                                        </p:tgtEl>
                                        <p:attrNameLst>
                                          <p:attrName>style.visibility</p:attrName>
                                        </p:attrNameLst>
                                      </p:cBhvr>
                                      <p:to>
                                        <p:strVal val="visible"/>
                                      </p:to>
                                    </p:set>
                                    <p:animEffect transition="in" filter="fade">
                                      <p:cBhvr>
                                        <p:cTn id="75" dur="2000"/>
                                        <p:tgtEl>
                                          <p:spTgt spid="14">
                                            <p:txEl>
                                              <p:pRg st="0" end="0"/>
                                            </p:txEl>
                                          </p:spTgt>
                                        </p:tgtEl>
                                      </p:cBhvr>
                                    </p:animEffect>
                                  </p:childTnLst>
                                </p:cTn>
                              </p:par>
                            </p:childTnLst>
                          </p:cTn>
                        </p:par>
                        <p:par>
                          <p:cTn id="76" fill="hold">
                            <p:stCondLst>
                              <p:cond delay="6500"/>
                            </p:stCondLst>
                            <p:childTnLst>
                              <p:par>
                                <p:cTn id="77" presetID="10" presetClass="entr" presetSubtype="0" fill="hold" nodeType="afterEffect">
                                  <p:stCondLst>
                                    <p:cond delay="500"/>
                                  </p:stCondLst>
                                  <p:childTnLst>
                                    <p:set>
                                      <p:cBhvr>
                                        <p:cTn id="78" dur="1" fill="hold">
                                          <p:stCondLst>
                                            <p:cond delay="0"/>
                                          </p:stCondLst>
                                        </p:cTn>
                                        <p:tgtEl>
                                          <p:spTgt spid="14">
                                            <p:txEl>
                                              <p:pRg st="1" end="1"/>
                                            </p:txEl>
                                          </p:spTgt>
                                        </p:tgtEl>
                                        <p:attrNameLst>
                                          <p:attrName>style.visibility</p:attrName>
                                        </p:attrNameLst>
                                      </p:cBhvr>
                                      <p:to>
                                        <p:strVal val="visible"/>
                                      </p:to>
                                    </p:set>
                                    <p:animEffect transition="in" filter="fade">
                                      <p:cBhvr>
                                        <p:cTn id="79" dur="2000"/>
                                        <p:tgtEl>
                                          <p:spTgt spid="14">
                                            <p:txEl>
                                              <p:pRg st="1" end="1"/>
                                            </p:txEl>
                                          </p:spTgt>
                                        </p:tgtEl>
                                      </p:cBhvr>
                                    </p:animEffect>
                                  </p:childTnLst>
                                </p:cTn>
                              </p:par>
                            </p:childTnLst>
                          </p:cTn>
                        </p:par>
                        <p:par>
                          <p:cTn id="80" fill="hold">
                            <p:stCondLst>
                              <p:cond delay="9000"/>
                            </p:stCondLst>
                            <p:childTnLst>
                              <p:par>
                                <p:cTn id="81" presetID="10" presetClass="entr" presetSubtype="0" fill="hold" nodeType="afterEffect">
                                  <p:stCondLst>
                                    <p:cond delay="500"/>
                                  </p:stCondLst>
                                  <p:childTnLst>
                                    <p:set>
                                      <p:cBhvr>
                                        <p:cTn id="82" dur="1" fill="hold">
                                          <p:stCondLst>
                                            <p:cond delay="0"/>
                                          </p:stCondLst>
                                        </p:cTn>
                                        <p:tgtEl>
                                          <p:spTgt spid="14">
                                            <p:txEl>
                                              <p:pRg st="2" end="2"/>
                                            </p:txEl>
                                          </p:spTgt>
                                        </p:tgtEl>
                                        <p:attrNameLst>
                                          <p:attrName>style.visibility</p:attrName>
                                        </p:attrNameLst>
                                      </p:cBhvr>
                                      <p:to>
                                        <p:strVal val="visible"/>
                                      </p:to>
                                    </p:set>
                                    <p:animEffect transition="in" filter="fade">
                                      <p:cBhvr>
                                        <p:cTn id="83" dur="2000"/>
                                        <p:tgtEl>
                                          <p:spTgt spid="14">
                                            <p:txEl>
                                              <p:pRg st="2" end="2"/>
                                            </p:txEl>
                                          </p:spTgt>
                                        </p:tgtEl>
                                      </p:cBhvr>
                                    </p:animEffect>
                                  </p:childTnLst>
                                </p:cTn>
                              </p:par>
                            </p:childTnLst>
                          </p:cTn>
                        </p:par>
                        <p:par>
                          <p:cTn id="84" fill="hold">
                            <p:stCondLst>
                              <p:cond delay="11500"/>
                            </p:stCondLst>
                            <p:childTnLst>
                              <p:par>
                                <p:cTn id="85" presetID="10" presetClass="entr" presetSubtype="0" fill="hold" nodeType="afterEffect">
                                  <p:stCondLst>
                                    <p:cond delay="500"/>
                                  </p:stCondLst>
                                  <p:childTnLst>
                                    <p:set>
                                      <p:cBhvr>
                                        <p:cTn id="86" dur="1" fill="hold">
                                          <p:stCondLst>
                                            <p:cond delay="0"/>
                                          </p:stCondLst>
                                        </p:cTn>
                                        <p:tgtEl>
                                          <p:spTgt spid="14">
                                            <p:txEl>
                                              <p:pRg st="3" end="3"/>
                                            </p:txEl>
                                          </p:spTgt>
                                        </p:tgtEl>
                                        <p:attrNameLst>
                                          <p:attrName>style.visibility</p:attrName>
                                        </p:attrNameLst>
                                      </p:cBhvr>
                                      <p:to>
                                        <p:strVal val="visible"/>
                                      </p:to>
                                    </p:set>
                                    <p:animEffect transition="in" filter="fade">
                                      <p:cBhvr>
                                        <p:cTn id="87" dur="2000"/>
                                        <p:tgtEl>
                                          <p:spTgt spid="14">
                                            <p:txEl>
                                              <p:pRg st="3" end="3"/>
                                            </p:txEl>
                                          </p:spTgt>
                                        </p:tgtEl>
                                      </p:cBhvr>
                                    </p:animEffect>
                                  </p:childTnLst>
                                </p:cTn>
                              </p:par>
                            </p:childTnLst>
                          </p:cTn>
                        </p:par>
                        <p:par>
                          <p:cTn id="88" fill="hold">
                            <p:stCondLst>
                              <p:cond delay="14000"/>
                            </p:stCondLst>
                            <p:childTnLst>
                              <p:par>
                                <p:cTn id="89" presetID="10" presetClass="entr" presetSubtype="0" fill="hold" nodeType="afterEffect">
                                  <p:stCondLst>
                                    <p:cond delay="500"/>
                                  </p:st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2000"/>
                                        <p:tgtEl>
                                          <p:spTgt spid="17">
                                            <p:txEl>
                                              <p:pRg st="0" end="0"/>
                                            </p:txEl>
                                          </p:spTgt>
                                        </p:tgtEl>
                                      </p:cBhvr>
                                    </p:animEffect>
                                  </p:childTnLst>
                                </p:cTn>
                              </p:par>
                            </p:childTnLst>
                          </p:cTn>
                        </p:par>
                        <p:par>
                          <p:cTn id="92" fill="hold">
                            <p:stCondLst>
                              <p:cond delay="16500"/>
                            </p:stCondLst>
                            <p:childTnLst>
                              <p:par>
                                <p:cTn id="93" presetID="10" presetClass="entr" presetSubtype="0" fill="hold" nodeType="afterEffect">
                                  <p:stCondLst>
                                    <p:cond delay="500"/>
                                  </p:stCondLst>
                                  <p:childTnLst>
                                    <p:set>
                                      <p:cBhvr>
                                        <p:cTn id="94" dur="1" fill="hold">
                                          <p:stCondLst>
                                            <p:cond delay="0"/>
                                          </p:stCondLst>
                                        </p:cTn>
                                        <p:tgtEl>
                                          <p:spTgt spid="17">
                                            <p:txEl>
                                              <p:pRg st="1" end="1"/>
                                            </p:txEl>
                                          </p:spTgt>
                                        </p:tgtEl>
                                        <p:attrNameLst>
                                          <p:attrName>style.visibility</p:attrName>
                                        </p:attrNameLst>
                                      </p:cBhvr>
                                      <p:to>
                                        <p:strVal val="visible"/>
                                      </p:to>
                                    </p:set>
                                    <p:animEffect transition="in" filter="fade">
                                      <p:cBhvr>
                                        <p:cTn id="95" dur="2000"/>
                                        <p:tgtEl>
                                          <p:spTgt spid="17">
                                            <p:txEl>
                                              <p:pRg st="1" end="1"/>
                                            </p:txEl>
                                          </p:spTgt>
                                        </p:tgtEl>
                                      </p:cBhvr>
                                    </p:animEffect>
                                  </p:childTnLst>
                                </p:cTn>
                              </p:par>
                              <p:par>
                                <p:cTn id="96" presetID="10" presetClass="entr" presetSubtype="0" fill="hold" nodeType="withEffect">
                                  <p:stCondLst>
                                    <p:cond delay="500"/>
                                  </p:stCondLst>
                                  <p:childTnLst>
                                    <p:set>
                                      <p:cBhvr>
                                        <p:cTn id="97" dur="1" fill="hold">
                                          <p:stCondLst>
                                            <p:cond delay="0"/>
                                          </p:stCondLst>
                                        </p:cTn>
                                        <p:tgtEl>
                                          <p:spTgt spid="17">
                                            <p:txEl>
                                              <p:pRg st="2" end="2"/>
                                            </p:txEl>
                                          </p:spTgt>
                                        </p:tgtEl>
                                        <p:attrNameLst>
                                          <p:attrName>style.visibility</p:attrName>
                                        </p:attrNameLst>
                                      </p:cBhvr>
                                      <p:to>
                                        <p:strVal val="visible"/>
                                      </p:to>
                                    </p:set>
                                    <p:animEffect transition="in" filter="fade">
                                      <p:cBhvr>
                                        <p:cTn id="98" dur="2000"/>
                                        <p:tgtEl>
                                          <p:spTgt spid="17">
                                            <p:txEl>
                                              <p:pRg st="2" end="2"/>
                                            </p:txEl>
                                          </p:spTgt>
                                        </p:tgtEl>
                                      </p:cBhvr>
                                    </p:animEffect>
                                  </p:childTnLst>
                                </p:cTn>
                              </p:par>
                            </p:childTnLst>
                          </p:cTn>
                        </p:par>
                        <p:par>
                          <p:cTn id="99" fill="hold">
                            <p:stCondLst>
                              <p:cond delay="19000"/>
                            </p:stCondLst>
                            <p:childTnLst>
                              <p:par>
                                <p:cTn id="100" presetID="10" presetClass="entr" presetSubtype="0" fill="hold" nodeType="afterEffect">
                                  <p:stCondLst>
                                    <p:cond delay="500"/>
                                  </p:stCondLst>
                                  <p:childTnLst>
                                    <p:set>
                                      <p:cBhvr>
                                        <p:cTn id="101" dur="1" fill="hold">
                                          <p:stCondLst>
                                            <p:cond delay="0"/>
                                          </p:stCondLst>
                                        </p:cTn>
                                        <p:tgtEl>
                                          <p:spTgt spid="17">
                                            <p:txEl>
                                              <p:pRg st="3" end="3"/>
                                            </p:txEl>
                                          </p:spTgt>
                                        </p:tgtEl>
                                        <p:attrNameLst>
                                          <p:attrName>style.visibility</p:attrName>
                                        </p:attrNameLst>
                                      </p:cBhvr>
                                      <p:to>
                                        <p:strVal val="visible"/>
                                      </p:to>
                                    </p:set>
                                    <p:animEffect transition="in" filter="fade">
                                      <p:cBhvr>
                                        <p:cTn id="102" dur="2000"/>
                                        <p:tgtEl>
                                          <p:spTgt spid="17">
                                            <p:txEl>
                                              <p:pRg st="3" end="3"/>
                                            </p:txEl>
                                          </p:spTgt>
                                        </p:tgtEl>
                                      </p:cBhvr>
                                    </p:animEffect>
                                  </p:childTnLst>
                                </p:cTn>
                              </p:par>
                            </p:childTnLst>
                          </p:cTn>
                        </p:par>
                        <p:par>
                          <p:cTn id="103" fill="hold">
                            <p:stCondLst>
                              <p:cond delay="21500"/>
                            </p:stCondLst>
                            <p:childTnLst>
                              <p:par>
                                <p:cTn id="104" presetID="10" presetClass="entr" presetSubtype="0" fill="hold" nodeType="afterEffect">
                                  <p:stCondLst>
                                    <p:cond delay="500"/>
                                  </p:stCondLst>
                                  <p:childTnLst>
                                    <p:set>
                                      <p:cBhvr>
                                        <p:cTn id="105" dur="1" fill="hold">
                                          <p:stCondLst>
                                            <p:cond delay="0"/>
                                          </p:stCondLst>
                                        </p:cTn>
                                        <p:tgtEl>
                                          <p:spTgt spid="19">
                                            <p:txEl>
                                              <p:pRg st="0" end="0"/>
                                            </p:txEl>
                                          </p:spTgt>
                                        </p:tgtEl>
                                        <p:attrNameLst>
                                          <p:attrName>style.visibility</p:attrName>
                                        </p:attrNameLst>
                                      </p:cBhvr>
                                      <p:to>
                                        <p:strVal val="visible"/>
                                      </p:to>
                                    </p:set>
                                    <p:animEffect transition="in" filter="fade">
                                      <p:cBhvr>
                                        <p:cTn id="106" dur="2000"/>
                                        <p:tgtEl>
                                          <p:spTgt spid="19">
                                            <p:txEl>
                                              <p:pRg st="0" end="0"/>
                                            </p:txEl>
                                          </p:spTgt>
                                        </p:tgtEl>
                                      </p:cBhvr>
                                    </p:animEffect>
                                  </p:childTnLst>
                                </p:cTn>
                              </p:par>
                            </p:childTnLst>
                          </p:cTn>
                        </p:par>
                        <p:par>
                          <p:cTn id="107" fill="hold">
                            <p:stCondLst>
                              <p:cond delay="24000"/>
                            </p:stCondLst>
                            <p:childTnLst>
                              <p:par>
                                <p:cTn id="108" presetID="10" presetClass="entr" presetSubtype="0" fill="hold" nodeType="afterEffect">
                                  <p:stCondLst>
                                    <p:cond delay="500"/>
                                  </p:stCondLst>
                                  <p:childTnLst>
                                    <p:set>
                                      <p:cBhvr>
                                        <p:cTn id="109" dur="1" fill="hold">
                                          <p:stCondLst>
                                            <p:cond delay="0"/>
                                          </p:stCondLst>
                                        </p:cTn>
                                        <p:tgtEl>
                                          <p:spTgt spid="19">
                                            <p:txEl>
                                              <p:pRg st="1" end="1"/>
                                            </p:txEl>
                                          </p:spTgt>
                                        </p:tgtEl>
                                        <p:attrNameLst>
                                          <p:attrName>style.visibility</p:attrName>
                                        </p:attrNameLst>
                                      </p:cBhvr>
                                      <p:to>
                                        <p:strVal val="visible"/>
                                      </p:to>
                                    </p:set>
                                    <p:animEffect transition="in" filter="fade">
                                      <p:cBhvr>
                                        <p:cTn id="110" dur="2000"/>
                                        <p:tgtEl>
                                          <p:spTgt spid="19">
                                            <p:txEl>
                                              <p:pRg st="1" end="1"/>
                                            </p:txEl>
                                          </p:spTgt>
                                        </p:tgtEl>
                                      </p:cBhvr>
                                    </p:animEffect>
                                  </p:childTnLst>
                                </p:cTn>
                              </p:par>
                            </p:childTnLst>
                          </p:cTn>
                        </p:par>
                        <p:par>
                          <p:cTn id="111" fill="hold">
                            <p:stCondLst>
                              <p:cond delay="26500"/>
                            </p:stCondLst>
                            <p:childTnLst>
                              <p:par>
                                <p:cTn id="112" presetID="10" presetClass="entr" presetSubtype="0" fill="hold" nodeType="afterEffect">
                                  <p:stCondLst>
                                    <p:cond delay="500"/>
                                  </p:stCondLst>
                                  <p:childTnLst>
                                    <p:set>
                                      <p:cBhvr>
                                        <p:cTn id="113" dur="1" fill="hold">
                                          <p:stCondLst>
                                            <p:cond delay="0"/>
                                          </p:stCondLst>
                                        </p:cTn>
                                        <p:tgtEl>
                                          <p:spTgt spid="19">
                                            <p:txEl>
                                              <p:pRg st="2" end="2"/>
                                            </p:txEl>
                                          </p:spTgt>
                                        </p:tgtEl>
                                        <p:attrNameLst>
                                          <p:attrName>style.visibility</p:attrName>
                                        </p:attrNameLst>
                                      </p:cBhvr>
                                      <p:to>
                                        <p:strVal val="visible"/>
                                      </p:to>
                                    </p:set>
                                    <p:animEffect transition="in" filter="fade">
                                      <p:cBhvr>
                                        <p:cTn id="114" dur="2000"/>
                                        <p:tgtEl>
                                          <p:spTgt spid="19">
                                            <p:txEl>
                                              <p:pRg st="2" end="2"/>
                                            </p:txEl>
                                          </p:spTgt>
                                        </p:tgtEl>
                                      </p:cBhvr>
                                    </p:animEffect>
                                  </p:childTnLst>
                                </p:cTn>
                              </p:par>
                            </p:childTnLst>
                          </p:cTn>
                        </p:par>
                        <p:par>
                          <p:cTn id="115" fill="hold">
                            <p:stCondLst>
                              <p:cond delay="29000"/>
                            </p:stCondLst>
                            <p:childTnLst>
                              <p:par>
                                <p:cTn id="116" presetID="10" presetClass="entr" presetSubtype="0" fill="hold" nodeType="afterEffect">
                                  <p:stCondLst>
                                    <p:cond delay="500"/>
                                  </p:stCondLst>
                                  <p:childTnLst>
                                    <p:set>
                                      <p:cBhvr>
                                        <p:cTn id="117" dur="1" fill="hold">
                                          <p:stCondLst>
                                            <p:cond delay="0"/>
                                          </p:stCondLst>
                                        </p:cTn>
                                        <p:tgtEl>
                                          <p:spTgt spid="19">
                                            <p:txEl>
                                              <p:pRg st="3" end="3"/>
                                            </p:txEl>
                                          </p:spTgt>
                                        </p:tgtEl>
                                        <p:attrNameLst>
                                          <p:attrName>style.visibility</p:attrName>
                                        </p:attrNameLst>
                                      </p:cBhvr>
                                      <p:to>
                                        <p:strVal val="visible"/>
                                      </p:to>
                                    </p:set>
                                    <p:animEffect transition="in" filter="fade">
                                      <p:cBhvr>
                                        <p:cTn id="118" dur="2000"/>
                                        <p:tgtEl>
                                          <p:spTgt spid="19">
                                            <p:txEl>
                                              <p:pRg st="3" end="3"/>
                                            </p:txEl>
                                          </p:spTgt>
                                        </p:tgtEl>
                                      </p:cBhvr>
                                    </p:animEffect>
                                  </p:childTnLst>
                                </p:cTn>
                              </p:par>
                            </p:childTnLst>
                          </p:cTn>
                        </p:par>
                        <p:par>
                          <p:cTn id="119" fill="hold">
                            <p:stCondLst>
                              <p:cond delay="31500"/>
                            </p:stCondLst>
                            <p:childTnLst>
                              <p:par>
                                <p:cTn id="120" presetID="10" presetClass="entr" presetSubtype="0" fill="hold" nodeType="afterEffect">
                                  <p:stCondLst>
                                    <p:cond delay="500"/>
                                  </p:stCondLst>
                                  <p:childTnLst>
                                    <p:set>
                                      <p:cBhvr>
                                        <p:cTn id="121" dur="1" fill="hold">
                                          <p:stCondLst>
                                            <p:cond delay="0"/>
                                          </p:stCondLst>
                                        </p:cTn>
                                        <p:tgtEl>
                                          <p:spTgt spid="19">
                                            <p:txEl>
                                              <p:pRg st="4" end="4"/>
                                            </p:txEl>
                                          </p:spTgt>
                                        </p:tgtEl>
                                        <p:attrNameLst>
                                          <p:attrName>style.visibility</p:attrName>
                                        </p:attrNameLst>
                                      </p:cBhvr>
                                      <p:to>
                                        <p:strVal val="visible"/>
                                      </p:to>
                                    </p:set>
                                    <p:animEffect transition="in" filter="fade">
                                      <p:cBhvr>
                                        <p:cTn id="122" dur="20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P spid="53" grpId="0" animBg="1"/>
      <p:bldP spid="57" grpId="0" animBg="1"/>
      <p:bldP spid="58" grpId="0" animBg="1"/>
      <p:bldP spid="59" grpId="0" animBg="1"/>
      <p:bldP spid="60" grpId="0" animBg="1"/>
      <p:bldP spid="61" grpId="0" animBg="1"/>
      <p:bldP spid="62" grpId="0" animBg="1"/>
      <p:bldP spid="66" grpId="0" animBg="1"/>
      <p:bldP spid="67" grpId="0" animBg="1"/>
      <p:bldP spid="73" grpId="0" animBg="1"/>
      <p:bldP spid="74" grpId="0" animBg="1"/>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4" name="Picture 6" descr="Chester OWW 2010 b.jpg -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95736" y="2276872"/>
            <a:ext cx="4943499" cy="3312368"/>
          </a:xfrm>
          <a:prstGeom prst="rect">
            <a:avLst/>
          </a:prstGeom>
          <a:ln>
            <a:noFill/>
          </a:ln>
          <a:effectLst>
            <a:softEdge rad="112500"/>
          </a:effectLst>
        </p:spPr>
      </p:pic>
      <p:sp>
        <p:nvSpPr>
          <p:cNvPr id="5" name="Oval 4"/>
          <p:cNvSpPr/>
          <p:nvPr/>
        </p:nvSpPr>
        <p:spPr>
          <a:xfrm>
            <a:off x="2123728" y="908720"/>
            <a:ext cx="5040560" cy="201622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b="1" dirty="0" smtClean="0">
                <a:solidFill>
                  <a:schemeClr val="bg1"/>
                </a:solidFill>
              </a:rPr>
              <a:t>There is no such thing as a typical OWW event!</a:t>
            </a:r>
          </a:p>
          <a:p>
            <a:pPr algn="ctr"/>
            <a:endParaRPr lang="en-GB" sz="2000" b="1" dirty="0" smtClean="0">
              <a:solidFill>
                <a:schemeClr val="bg1"/>
              </a:solidFill>
            </a:endParaRPr>
          </a:p>
          <a:p>
            <a:pPr algn="ctr"/>
            <a:r>
              <a:rPr lang="en-GB" sz="2000" b="1" dirty="0" smtClean="0">
                <a:solidFill>
                  <a:schemeClr val="bg1"/>
                </a:solidFill>
              </a:rPr>
              <a:t>However, there are some common features... </a:t>
            </a:r>
          </a:p>
        </p:txBody>
      </p:sp>
      <p:sp>
        <p:nvSpPr>
          <p:cNvPr id="6" name="Oval 5"/>
          <p:cNvSpPr/>
          <p:nvPr/>
        </p:nvSpPr>
        <p:spPr>
          <a:xfrm>
            <a:off x="467544" y="3212976"/>
            <a:ext cx="2880320" cy="1656184"/>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chemeClr val="bg1"/>
                </a:solidFill>
              </a:rPr>
              <a:t>All OWW events should raise awareness of global justice issues. </a:t>
            </a:r>
            <a:endParaRPr lang="en-GB" dirty="0">
              <a:solidFill>
                <a:schemeClr val="bg1"/>
              </a:solidFill>
            </a:endParaRPr>
          </a:p>
        </p:txBody>
      </p:sp>
      <p:sp>
        <p:nvSpPr>
          <p:cNvPr id="7" name="Oval 6"/>
          <p:cNvSpPr/>
          <p:nvPr/>
        </p:nvSpPr>
        <p:spPr>
          <a:xfrm>
            <a:off x="1259632" y="4797152"/>
            <a:ext cx="3384376" cy="15841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chemeClr val="bg1"/>
                </a:solidFill>
              </a:rPr>
              <a:t>OWW events should provide new information, ideas and perspectives.</a:t>
            </a:r>
            <a:endParaRPr lang="en-GB" dirty="0">
              <a:solidFill>
                <a:schemeClr val="bg1"/>
              </a:solidFill>
            </a:endParaRPr>
          </a:p>
        </p:txBody>
      </p:sp>
      <p:sp>
        <p:nvSpPr>
          <p:cNvPr id="8" name="Oval 7"/>
          <p:cNvSpPr/>
          <p:nvPr/>
        </p:nvSpPr>
        <p:spPr>
          <a:xfrm>
            <a:off x="4788024" y="4869160"/>
            <a:ext cx="3456384" cy="1512168"/>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chemeClr val="bg1"/>
                </a:solidFill>
              </a:rPr>
              <a:t>OWW events should encourage attendees to take further action.</a:t>
            </a:r>
            <a:endParaRPr lang="en-GB" dirty="0">
              <a:solidFill>
                <a:schemeClr val="bg1"/>
              </a:solidFill>
            </a:endParaRPr>
          </a:p>
        </p:txBody>
      </p:sp>
      <p:sp>
        <p:nvSpPr>
          <p:cNvPr id="9" name="Oval 8"/>
          <p:cNvSpPr/>
          <p:nvPr/>
        </p:nvSpPr>
        <p:spPr>
          <a:xfrm>
            <a:off x="5868144" y="3284984"/>
            <a:ext cx="2736304" cy="158417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chemeClr val="bg1"/>
                </a:solidFill>
              </a:rPr>
              <a:t>OWW events can be multi-faith and multi-cultural.</a:t>
            </a:r>
            <a:endParaRPr lang="en-GB" dirty="0">
              <a:solidFill>
                <a:schemeClr val="bg1"/>
              </a:solidFill>
            </a:endParaRPr>
          </a:p>
        </p:txBody>
      </p:sp>
      <p:sp>
        <p:nvSpPr>
          <p:cNvPr id="11"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A typical OWW event?</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1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par>
                          <p:cTn id="12" fill="hold">
                            <p:stCondLst>
                              <p:cond delay="4500"/>
                            </p:stCondLst>
                            <p:childTnLst>
                              <p:par>
                                <p:cTn id="13" presetID="10" presetClass="entr" presetSubtype="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7500"/>
                            </p:stCondLst>
                            <p:childTnLst>
                              <p:par>
                                <p:cTn id="17" presetID="10" presetClass="entr" presetSubtype="0" fill="hold" grpId="0" nodeType="after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childTnLst>
                          </p:cTn>
                        </p:par>
                        <p:par>
                          <p:cTn id="20" fill="hold">
                            <p:stCondLst>
                              <p:cond delay="10500"/>
                            </p:stCondLst>
                            <p:childTnLst>
                              <p:par>
                                <p:cTn id="21" presetID="10" presetClass="entr" presetSubtype="0" fill="hold" grpId="0"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descr="D:\IR Education show\Fotolia globe.jpg"/>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83968" y="1988840"/>
            <a:ext cx="4171557" cy="4476627"/>
          </a:xfrm>
          <a:prstGeom prst="rect">
            <a:avLst/>
          </a:prstGeom>
          <a:noFill/>
        </p:spPr>
      </p:pic>
      <p:sp>
        <p:nvSpPr>
          <p:cNvPr id="15" name="Oval Callout 14"/>
          <p:cNvSpPr/>
          <p:nvPr/>
        </p:nvSpPr>
        <p:spPr>
          <a:xfrm>
            <a:off x="323528" y="3861048"/>
            <a:ext cx="3456384" cy="2088232"/>
          </a:xfrm>
          <a:prstGeom prst="wedgeEllipseCallout">
            <a:avLst>
              <a:gd name="adj1" fmla="val 36404"/>
              <a:gd name="adj2" fmla="val 64796"/>
            </a:avLst>
          </a:prstGeom>
          <a:ln w="28575">
            <a:solidFill>
              <a:schemeClr val="tx2">
                <a:lumMod val="20000"/>
                <a:lumOff val="80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solidFill>
                  <a:srgbClr val="000000"/>
                </a:solidFill>
              </a:rPr>
              <a:t>Understanding that our actions in the UK impact upon the lives of people in some of the poorest parts of the world.</a:t>
            </a:r>
            <a:endParaRPr lang="en-GB" dirty="0">
              <a:solidFill>
                <a:srgbClr val="000000"/>
              </a:solidFill>
            </a:endParaRPr>
          </a:p>
        </p:txBody>
      </p:sp>
      <p:sp>
        <p:nvSpPr>
          <p:cNvPr id="16" name="Oval Callout 15"/>
          <p:cNvSpPr/>
          <p:nvPr/>
        </p:nvSpPr>
        <p:spPr>
          <a:xfrm>
            <a:off x="3419872" y="2060848"/>
            <a:ext cx="2592288" cy="1584176"/>
          </a:xfrm>
          <a:prstGeom prst="wedgeEllipseCallout">
            <a:avLst>
              <a:gd name="adj1" fmla="val 56266"/>
              <a:gd name="adj2" fmla="val 43639"/>
            </a:avLst>
          </a:prstGeom>
          <a:ln w="28575">
            <a:solidFill>
              <a:schemeClr val="tx2">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GB" dirty="0" smtClean="0">
                <a:solidFill>
                  <a:srgbClr val="000000"/>
                </a:solidFill>
              </a:rPr>
              <a:t>Caring for the Earth now -  before it is too late. </a:t>
            </a:r>
            <a:endParaRPr lang="en-GB" dirty="0">
              <a:solidFill>
                <a:srgbClr val="000000"/>
              </a:solidFill>
            </a:endParaRPr>
          </a:p>
        </p:txBody>
      </p:sp>
      <p:sp>
        <p:nvSpPr>
          <p:cNvPr id="17" name="Oval Callout 16"/>
          <p:cNvSpPr/>
          <p:nvPr/>
        </p:nvSpPr>
        <p:spPr>
          <a:xfrm flipH="1">
            <a:off x="3707904" y="4509120"/>
            <a:ext cx="3528392" cy="1872208"/>
          </a:xfrm>
          <a:prstGeom prst="wedgeEllipseCallout">
            <a:avLst>
              <a:gd name="adj1" fmla="val 53311"/>
              <a:gd name="adj2" fmla="val 53193"/>
            </a:avLst>
          </a:prstGeom>
          <a:ln w="19050">
            <a:solidFill>
              <a:schemeClr val="tx2">
                <a:lumMod val="20000"/>
                <a:lumOff val="8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GB" dirty="0" smtClean="0">
                <a:solidFill>
                  <a:srgbClr val="000000"/>
                </a:solidFill>
              </a:rPr>
              <a:t>Yes! What we choose to eat, buy and how we travel...this all affects people across the globe.    </a:t>
            </a:r>
            <a:endParaRPr lang="en-GB" dirty="0">
              <a:solidFill>
                <a:srgbClr val="000000"/>
              </a:solidFill>
            </a:endParaRPr>
          </a:p>
        </p:txBody>
      </p:sp>
      <p:sp>
        <p:nvSpPr>
          <p:cNvPr id="18" name="Oval Callout 17"/>
          <p:cNvSpPr/>
          <p:nvPr/>
        </p:nvSpPr>
        <p:spPr>
          <a:xfrm>
            <a:off x="6084168" y="2060848"/>
            <a:ext cx="2843808" cy="1728192"/>
          </a:xfrm>
          <a:prstGeom prst="wedgeEllipseCallout">
            <a:avLst>
              <a:gd name="adj1" fmla="val -42190"/>
              <a:gd name="adj2" fmla="val 65132"/>
            </a:avLst>
          </a:prstGeom>
          <a:ln w="28575">
            <a:solidFill>
              <a:schemeClr val="tx2">
                <a:lumMod val="20000"/>
                <a:lumOff val="8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solidFill>
                  <a:srgbClr val="000000"/>
                </a:solidFill>
              </a:rPr>
              <a:t>Learning about the affects of climate change and how to adapt to it.</a:t>
            </a:r>
            <a:endParaRPr lang="en-GB" dirty="0">
              <a:solidFill>
                <a:srgbClr val="000000"/>
              </a:solidFill>
            </a:endParaRPr>
          </a:p>
        </p:txBody>
      </p:sp>
      <p:sp>
        <p:nvSpPr>
          <p:cNvPr id="23" name="Oval Callout 22"/>
          <p:cNvSpPr/>
          <p:nvPr/>
        </p:nvSpPr>
        <p:spPr>
          <a:xfrm>
            <a:off x="323528" y="2060848"/>
            <a:ext cx="2448272" cy="1296144"/>
          </a:xfrm>
          <a:prstGeom prst="wedgeEllipseCallout">
            <a:avLst>
              <a:gd name="adj1" fmla="val -49732"/>
              <a:gd name="adj2" fmla="val 56559"/>
            </a:avLst>
          </a:prstGeom>
          <a:ln w="28575">
            <a:solidFill>
              <a:schemeClr val="tx2">
                <a:lumMod val="20000"/>
                <a:lumOff val="80000"/>
              </a:schemeClr>
            </a:solidFill>
          </a:ln>
        </p:spPr>
        <p:style>
          <a:lnRef idx="1">
            <a:schemeClr val="accent5"/>
          </a:lnRef>
          <a:fillRef idx="3">
            <a:schemeClr val="accent5"/>
          </a:fillRef>
          <a:effectRef idx="2">
            <a:schemeClr val="accent5"/>
          </a:effectRef>
          <a:fontRef idx="minor">
            <a:schemeClr val="lt1"/>
          </a:fontRef>
        </p:style>
        <p:txBody>
          <a:bodyPr rtlCol="0" anchor="ctr"/>
          <a:lstStyle/>
          <a:p>
            <a:pPr algn="ctr"/>
            <a:r>
              <a:rPr lang="en-GB" dirty="0" smtClean="0">
                <a:solidFill>
                  <a:srgbClr val="000000"/>
                </a:solidFill>
              </a:rPr>
              <a:t>Valuing our planet and all life within it!</a:t>
            </a:r>
            <a:endParaRPr lang="en-GB" dirty="0">
              <a:solidFill>
                <a:srgbClr val="000000"/>
              </a:solidFill>
            </a:endParaRPr>
          </a:p>
        </p:txBody>
      </p:sp>
      <p:sp>
        <p:nvSpPr>
          <p:cNvPr id="25" name="Rectangle 24"/>
          <p:cNvSpPr/>
          <p:nvPr/>
        </p:nvSpPr>
        <p:spPr>
          <a:xfrm>
            <a:off x="323528" y="116632"/>
            <a:ext cx="6732240" cy="369332"/>
          </a:xfrm>
          <a:prstGeom prst="rect">
            <a:avLst/>
          </a:prstGeom>
        </p:spPr>
        <p:txBody>
          <a:bodyPr wrap="square">
            <a:spAutoFit/>
          </a:bodyPr>
          <a:lstStyle/>
          <a:p>
            <a:r>
              <a:rPr lang="en-GB" dirty="0" smtClean="0">
                <a:solidFill>
                  <a:srgbClr val="000000"/>
                </a:solidFill>
                <a:latin typeface="+mj-lt"/>
              </a:rPr>
              <a:t>Take a minute to discuss:</a:t>
            </a:r>
          </a:p>
        </p:txBody>
      </p:sp>
      <p:sp>
        <p:nvSpPr>
          <p:cNvPr id="26" name="Rounded Rectangle 25"/>
          <p:cNvSpPr/>
          <p:nvPr/>
        </p:nvSpPr>
        <p:spPr>
          <a:xfrm>
            <a:off x="323528" y="476672"/>
            <a:ext cx="7200800" cy="9361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400" dirty="0" smtClean="0">
                <a:solidFill>
                  <a:schemeClr val="bg1"/>
                </a:solidFill>
              </a:rPr>
              <a:t>What does </a:t>
            </a:r>
            <a:r>
              <a:rPr lang="en-GB" sz="2400" b="1" i="1" dirty="0" smtClean="0">
                <a:solidFill>
                  <a:schemeClr val="bg1"/>
                </a:solidFill>
              </a:rPr>
              <a:t>Living for One World  </a:t>
            </a:r>
            <a:r>
              <a:rPr lang="en-GB" sz="2400" dirty="0" smtClean="0">
                <a:solidFill>
                  <a:schemeClr val="bg1"/>
                </a:solidFill>
              </a:rPr>
              <a:t>mean to you?</a:t>
            </a:r>
          </a:p>
        </p:txBody>
      </p:sp>
      <p:sp>
        <p:nvSpPr>
          <p:cNvPr id="27" name="TextBox 26"/>
          <p:cNvSpPr txBox="1"/>
          <p:nvPr/>
        </p:nvSpPr>
        <p:spPr>
          <a:xfrm>
            <a:off x="323528" y="1484784"/>
            <a:ext cx="6624736" cy="369332"/>
          </a:xfrm>
          <a:prstGeom prst="rect">
            <a:avLst/>
          </a:prstGeom>
          <a:noFill/>
        </p:spPr>
        <p:txBody>
          <a:bodyPr wrap="square" rtlCol="0">
            <a:spAutoFit/>
          </a:bodyPr>
          <a:lstStyle/>
          <a:p>
            <a:pPr algn="ctr"/>
            <a:r>
              <a:rPr lang="en-GB" dirty="0" smtClean="0">
                <a:solidFill>
                  <a:srgbClr val="000000"/>
                </a:solidFill>
                <a:latin typeface="+mj-lt"/>
              </a:rPr>
              <a:t>After you’ve discussed, click to reveal some more ideas...</a:t>
            </a:r>
            <a:endParaRPr lang="en-GB" dirty="0">
              <a:latin typeface="+mj-l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611560" y="1700808"/>
            <a:ext cx="3672408" cy="1584176"/>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lvl="0" algn="ctr"/>
            <a:endParaRPr lang="en-GB" sz="2400" dirty="0" smtClean="0">
              <a:solidFill>
                <a:srgbClr val="000000"/>
              </a:solidFill>
            </a:endParaRPr>
          </a:p>
          <a:p>
            <a:pPr lvl="0" algn="ctr"/>
            <a:r>
              <a:rPr lang="en-GB" sz="2000" dirty="0" smtClean="0">
                <a:solidFill>
                  <a:schemeClr val="bg1"/>
                </a:solidFill>
              </a:rPr>
              <a:t>Gather together everyone’s thoughts and ideas on which aspects of the theme to focus on.  </a:t>
            </a:r>
          </a:p>
          <a:p>
            <a:pPr lvl="0" algn="ctr"/>
            <a:endParaRPr lang="en-GB" sz="2400" dirty="0" smtClean="0">
              <a:solidFill>
                <a:srgbClr val="000000"/>
              </a:solidFill>
            </a:endParaRPr>
          </a:p>
        </p:txBody>
      </p:sp>
      <p:sp>
        <p:nvSpPr>
          <p:cNvPr id="13" name="Rounded Rectangle 12"/>
          <p:cNvSpPr/>
          <p:nvPr/>
        </p:nvSpPr>
        <p:spPr>
          <a:xfrm>
            <a:off x="611560" y="4005064"/>
            <a:ext cx="3672408" cy="1008112"/>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GB" sz="2000" dirty="0" smtClean="0">
                <a:solidFill>
                  <a:schemeClr val="bg1"/>
                </a:solidFill>
              </a:rPr>
              <a:t>Are there any common viewpoints?</a:t>
            </a:r>
          </a:p>
        </p:txBody>
      </p:sp>
      <p:pic>
        <p:nvPicPr>
          <p:cNvPr id="5" name="Picture 2" descr="C:\Users\Sarah\AppData\Local\Microsoft\Windows\Temporary Internet Files\Low\Content.IE5\4250ZO0U\Fotolia_15938870_X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8680" y="1700808"/>
            <a:ext cx="4553387" cy="4032448"/>
          </a:xfrm>
          <a:prstGeom prst="rect">
            <a:avLst/>
          </a:prstGeom>
          <a:noFill/>
          <a:effectLst>
            <a:softEdge rad="317500"/>
          </a:effec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rot="21141615">
            <a:off x="6336362" y="2110965"/>
            <a:ext cx="793840" cy="597139"/>
          </a:xfrm>
          <a:prstGeom prst="rect">
            <a:avLst/>
          </a:prstGeom>
          <a:noFill/>
          <a:ln>
            <a:noFill/>
          </a:ln>
        </p:spPr>
      </p:pic>
      <p:sp>
        <p:nvSpPr>
          <p:cNvPr id="8"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noProof="0"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Organising your event</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79512" y="1052736"/>
          <a:ext cx="8748464"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OWW resources and activities</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C3C0B237-351E-4365-84E7-52EABCDC9AEF}"/>
                                            </p:graphicEl>
                                          </p:spTgt>
                                        </p:tgtEl>
                                        <p:attrNameLst>
                                          <p:attrName>style.visibility</p:attrName>
                                        </p:attrNameLst>
                                      </p:cBhvr>
                                      <p:to>
                                        <p:strVal val="visible"/>
                                      </p:to>
                                    </p:set>
                                    <p:animEffect transition="in" filter="fade">
                                      <p:cBhvr>
                                        <p:cTn id="7" dur="2000"/>
                                        <p:tgtEl>
                                          <p:spTgt spid="7">
                                            <p:graphicEl>
                                              <a:dgm id="{C3C0B237-351E-4365-84E7-52EABCDC9AE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3119F426-AC1A-494A-A6B2-EE9427952544}"/>
                                            </p:graphicEl>
                                          </p:spTgt>
                                        </p:tgtEl>
                                        <p:attrNameLst>
                                          <p:attrName>style.visibility</p:attrName>
                                        </p:attrNameLst>
                                      </p:cBhvr>
                                      <p:to>
                                        <p:strVal val="visible"/>
                                      </p:to>
                                    </p:set>
                                    <p:animEffect transition="in" filter="fade">
                                      <p:cBhvr>
                                        <p:cTn id="12" dur="2000"/>
                                        <p:tgtEl>
                                          <p:spTgt spid="7">
                                            <p:graphicEl>
                                              <a:dgm id="{3119F426-AC1A-494A-A6B2-EE942795254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535F5A40-542C-41EA-8EC8-EC6C8654B4BA}"/>
                                            </p:graphicEl>
                                          </p:spTgt>
                                        </p:tgtEl>
                                        <p:attrNameLst>
                                          <p:attrName>style.visibility</p:attrName>
                                        </p:attrNameLst>
                                      </p:cBhvr>
                                      <p:to>
                                        <p:strVal val="visible"/>
                                      </p:to>
                                    </p:set>
                                    <p:animEffect transition="in" filter="fade">
                                      <p:cBhvr>
                                        <p:cTn id="15" dur="2000"/>
                                        <p:tgtEl>
                                          <p:spTgt spid="7">
                                            <p:graphicEl>
                                              <a:dgm id="{535F5A40-542C-41EA-8EC8-EC6C8654B4B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9EA2C1BE-1641-4AC6-9CA3-4486A2B9F4E9}"/>
                                            </p:graphicEl>
                                          </p:spTgt>
                                        </p:tgtEl>
                                        <p:attrNameLst>
                                          <p:attrName>style.visibility</p:attrName>
                                        </p:attrNameLst>
                                      </p:cBhvr>
                                      <p:to>
                                        <p:strVal val="visible"/>
                                      </p:to>
                                    </p:set>
                                    <p:animEffect transition="in" filter="fade">
                                      <p:cBhvr>
                                        <p:cTn id="20" dur="2000"/>
                                        <p:tgtEl>
                                          <p:spTgt spid="7">
                                            <p:graphicEl>
                                              <a:dgm id="{9EA2C1BE-1641-4AC6-9CA3-4486A2B9F4E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9931A2A5-3BEE-4F44-8614-9EC15DE7D84C}"/>
                                            </p:graphicEl>
                                          </p:spTgt>
                                        </p:tgtEl>
                                        <p:attrNameLst>
                                          <p:attrName>style.visibility</p:attrName>
                                        </p:attrNameLst>
                                      </p:cBhvr>
                                      <p:to>
                                        <p:strVal val="visible"/>
                                      </p:to>
                                    </p:set>
                                    <p:animEffect transition="in" filter="fade">
                                      <p:cBhvr>
                                        <p:cTn id="23" dur="2000"/>
                                        <p:tgtEl>
                                          <p:spTgt spid="7">
                                            <p:graphicEl>
                                              <a:dgm id="{9931A2A5-3BEE-4F44-8614-9EC15DE7D84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26E549D5-7D75-4E16-A32E-48EA4CC2DC27}"/>
                                            </p:graphicEl>
                                          </p:spTgt>
                                        </p:tgtEl>
                                        <p:attrNameLst>
                                          <p:attrName>style.visibility</p:attrName>
                                        </p:attrNameLst>
                                      </p:cBhvr>
                                      <p:to>
                                        <p:strVal val="visible"/>
                                      </p:to>
                                    </p:set>
                                    <p:animEffect transition="in" filter="fade">
                                      <p:cBhvr>
                                        <p:cTn id="28" dur="2000"/>
                                        <p:tgtEl>
                                          <p:spTgt spid="7">
                                            <p:graphicEl>
                                              <a:dgm id="{26E549D5-7D75-4E16-A32E-48EA4CC2DC27}"/>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BE727C94-1E92-46C3-B4F7-96A653579782}"/>
                                            </p:graphicEl>
                                          </p:spTgt>
                                        </p:tgtEl>
                                        <p:attrNameLst>
                                          <p:attrName>style.visibility</p:attrName>
                                        </p:attrNameLst>
                                      </p:cBhvr>
                                      <p:to>
                                        <p:strVal val="visible"/>
                                      </p:to>
                                    </p:set>
                                    <p:animEffect transition="in" filter="fade">
                                      <p:cBhvr>
                                        <p:cTn id="31" dur="2000"/>
                                        <p:tgtEl>
                                          <p:spTgt spid="7">
                                            <p:graphicEl>
                                              <a:dgm id="{BE727C94-1E92-46C3-B4F7-96A65357978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47164A02-AEA6-46B8-8EE1-2FCFB70B92AF}"/>
                                            </p:graphicEl>
                                          </p:spTgt>
                                        </p:tgtEl>
                                        <p:attrNameLst>
                                          <p:attrName>style.visibility</p:attrName>
                                        </p:attrNameLst>
                                      </p:cBhvr>
                                      <p:to>
                                        <p:strVal val="visible"/>
                                      </p:to>
                                    </p:set>
                                    <p:animEffect transition="in" filter="fade">
                                      <p:cBhvr>
                                        <p:cTn id="36" dur="2000"/>
                                        <p:tgtEl>
                                          <p:spTgt spid="7">
                                            <p:graphicEl>
                                              <a:dgm id="{47164A02-AEA6-46B8-8EE1-2FCFB70B92AF}"/>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3EA828DD-91AF-4006-AD89-2ABF281FC427}"/>
                                            </p:graphicEl>
                                          </p:spTgt>
                                        </p:tgtEl>
                                        <p:attrNameLst>
                                          <p:attrName>style.visibility</p:attrName>
                                        </p:attrNameLst>
                                      </p:cBhvr>
                                      <p:to>
                                        <p:strVal val="visible"/>
                                      </p:to>
                                    </p:set>
                                    <p:animEffect transition="in" filter="fade">
                                      <p:cBhvr>
                                        <p:cTn id="39" dur="2000"/>
                                        <p:tgtEl>
                                          <p:spTgt spid="7">
                                            <p:graphicEl>
                                              <a:dgm id="{3EA828DD-91AF-4006-AD89-2ABF281FC427}"/>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graphicEl>
                                              <a:dgm id="{4BD21712-BC17-4710-ACD9-0DF753E8E4FA}"/>
                                            </p:graphicEl>
                                          </p:spTgt>
                                        </p:tgtEl>
                                        <p:attrNameLst>
                                          <p:attrName>style.visibility</p:attrName>
                                        </p:attrNameLst>
                                      </p:cBhvr>
                                      <p:to>
                                        <p:strVal val="visible"/>
                                      </p:to>
                                    </p:set>
                                    <p:animEffect transition="in" filter="fade">
                                      <p:cBhvr>
                                        <p:cTn id="44" dur="2000"/>
                                        <p:tgtEl>
                                          <p:spTgt spid="7">
                                            <p:graphicEl>
                                              <a:dgm id="{4BD21712-BC17-4710-ACD9-0DF753E8E4FA}"/>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graphicEl>
                                              <a:dgm id="{E563F68A-2578-4E24-92F6-28C55B6176E3}"/>
                                            </p:graphicEl>
                                          </p:spTgt>
                                        </p:tgtEl>
                                        <p:attrNameLst>
                                          <p:attrName>style.visibility</p:attrName>
                                        </p:attrNameLst>
                                      </p:cBhvr>
                                      <p:to>
                                        <p:strVal val="visible"/>
                                      </p:to>
                                    </p:set>
                                    <p:animEffect transition="in" filter="fade">
                                      <p:cBhvr>
                                        <p:cTn id="47" dur="2000"/>
                                        <p:tgtEl>
                                          <p:spTgt spid="7">
                                            <p:graphicEl>
                                              <a:dgm id="{E563F68A-2578-4E24-92F6-28C55B6176E3}"/>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graphicEl>
                                              <a:dgm id="{5E1723DA-6215-4A26-9614-153AED1A1170}"/>
                                            </p:graphicEl>
                                          </p:spTgt>
                                        </p:tgtEl>
                                        <p:attrNameLst>
                                          <p:attrName>style.visibility</p:attrName>
                                        </p:attrNameLst>
                                      </p:cBhvr>
                                      <p:to>
                                        <p:strVal val="visible"/>
                                      </p:to>
                                    </p:set>
                                    <p:animEffect transition="in" filter="fade">
                                      <p:cBhvr>
                                        <p:cTn id="52" dur="2000"/>
                                        <p:tgtEl>
                                          <p:spTgt spid="7">
                                            <p:graphicEl>
                                              <a:dgm id="{5E1723DA-6215-4A26-9614-153AED1A1170}"/>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graphicEl>
                                              <a:dgm id="{ACB645DB-CCD1-4DE2-A88E-5C729B54960E}"/>
                                            </p:graphicEl>
                                          </p:spTgt>
                                        </p:tgtEl>
                                        <p:attrNameLst>
                                          <p:attrName>style.visibility</p:attrName>
                                        </p:attrNameLst>
                                      </p:cBhvr>
                                      <p:to>
                                        <p:strVal val="visible"/>
                                      </p:to>
                                    </p:set>
                                    <p:animEffect transition="in" filter="fade">
                                      <p:cBhvr>
                                        <p:cTn id="55" dur="2000"/>
                                        <p:tgtEl>
                                          <p:spTgt spid="7">
                                            <p:graphicEl>
                                              <a:dgm id="{ACB645DB-CCD1-4DE2-A88E-5C729B54960E}"/>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7">
                                            <p:graphicEl>
                                              <a:dgm id="{5B58BDA0-F306-4C3B-853B-A1CF1890E355}"/>
                                            </p:graphicEl>
                                          </p:spTgt>
                                        </p:tgtEl>
                                        <p:attrNameLst>
                                          <p:attrName>style.visibility</p:attrName>
                                        </p:attrNameLst>
                                      </p:cBhvr>
                                      <p:to>
                                        <p:strVal val="visible"/>
                                      </p:to>
                                    </p:set>
                                    <p:animEffect transition="in" filter="fade">
                                      <p:cBhvr>
                                        <p:cTn id="60" dur="2000"/>
                                        <p:tgtEl>
                                          <p:spTgt spid="7">
                                            <p:graphicEl>
                                              <a:dgm id="{5B58BDA0-F306-4C3B-853B-A1CF1890E355}"/>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
                                            <p:graphicEl>
                                              <a:dgm id="{E317E727-9328-4AA4-A438-F7FE2E1C3E7A}"/>
                                            </p:graphicEl>
                                          </p:spTgt>
                                        </p:tgtEl>
                                        <p:attrNameLst>
                                          <p:attrName>style.visibility</p:attrName>
                                        </p:attrNameLst>
                                      </p:cBhvr>
                                      <p:to>
                                        <p:strVal val="visible"/>
                                      </p:to>
                                    </p:set>
                                    <p:animEffect transition="in" filter="fade">
                                      <p:cBhvr>
                                        <p:cTn id="63" dur="2000"/>
                                        <p:tgtEl>
                                          <p:spTgt spid="7">
                                            <p:graphicEl>
                                              <a:dgm id="{E317E727-9328-4AA4-A438-F7FE2E1C3E7A}"/>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
                                            <p:graphicEl>
                                              <a:dgm id="{E1ADA6C8-18AD-4991-AA5F-3704F4121B12}"/>
                                            </p:graphicEl>
                                          </p:spTgt>
                                        </p:tgtEl>
                                        <p:attrNameLst>
                                          <p:attrName>style.visibility</p:attrName>
                                        </p:attrNameLst>
                                      </p:cBhvr>
                                      <p:to>
                                        <p:strVal val="visible"/>
                                      </p:to>
                                    </p:set>
                                    <p:animEffect transition="in" filter="fade">
                                      <p:cBhvr>
                                        <p:cTn id="68" dur="2000"/>
                                        <p:tgtEl>
                                          <p:spTgt spid="7">
                                            <p:graphicEl>
                                              <a:dgm id="{E1ADA6C8-18AD-4991-AA5F-3704F4121B12}"/>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
                                            <p:graphicEl>
                                              <a:dgm id="{EBB26491-B45E-4BE2-B0DC-531B94925BF5}"/>
                                            </p:graphicEl>
                                          </p:spTgt>
                                        </p:tgtEl>
                                        <p:attrNameLst>
                                          <p:attrName>style.visibility</p:attrName>
                                        </p:attrNameLst>
                                      </p:cBhvr>
                                      <p:to>
                                        <p:strVal val="visible"/>
                                      </p:to>
                                    </p:set>
                                    <p:animEffect transition="in" filter="fade">
                                      <p:cBhvr>
                                        <p:cTn id="71" dur="2000"/>
                                        <p:tgtEl>
                                          <p:spTgt spid="7">
                                            <p:graphicEl>
                                              <a:dgm id="{EBB26491-B45E-4BE2-B0DC-531B94925BF5}"/>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7">
                                            <p:graphicEl>
                                              <a:dgm id="{CB2D78C7-6856-46D3-B67A-C3C3AAF2B357}"/>
                                            </p:graphicEl>
                                          </p:spTgt>
                                        </p:tgtEl>
                                        <p:attrNameLst>
                                          <p:attrName>style.visibility</p:attrName>
                                        </p:attrNameLst>
                                      </p:cBhvr>
                                      <p:to>
                                        <p:strVal val="visible"/>
                                      </p:to>
                                    </p:set>
                                    <p:animEffect transition="in" filter="fade">
                                      <p:cBhvr>
                                        <p:cTn id="76" dur="2000"/>
                                        <p:tgtEl>
                                          <p:spTgt spid="7">
                                            <p:graphicEl>
                                              <a:dgm id="{CB2D78C7-6856-46D3-B67A-C3C3AAF2B357}"/>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
                                            <p:graphicEl>
                                              <a:dgm id="{AEF09244-9DA1-4162-93F9-9BD134BA25EF}"/>
                                            </p:graphicEl>
                                          </p:spTgt>
                                        </p:tgtEl>
                                        <p:attrNameLst>
                                          <p:attrName>style.visibility</p:attrName>
                                        </p:attrNameLst>
                                      </p:cBhvr>
                                      <p:to>
                                        <p:strVal val="visible"/>
                                      </p:to>
                                    </p:set>
                                    <p:animEffect transition="in" filter="fade">
                                      <p:cBhvr>
                                        <p:cTn id="79" dur="2000"/>
                                        <p:tgtEl>
                                          <p:spTgt spid="7">
                                            <p:graphicEl>
                                              <a:dgm id="{AEF09244-9DA1-4162-93F9-9BD134BA25EF}"/>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7">
                                            <p:graphicEl>
                                              <a:dgm id="{05BC8255-9057-4A94-9FF0-D67A0029EB13}"/>
                                            </p:graphicEl>
                                          </p:spTgt>
                                        </p:tgtEl>
                                        <p:attrNameLst>
                                          <p:attrName>style.visibility</p:attrName>
                                        </p:attrNameLst>
                                      </p:cBhvr>
                                      <p:to>
                                        <p:strVal val="visible"/>
                                      </p:to>
                                    </p:set>
                                    <p:animEffect transition="in" filter="fade">
                                      <p:cBhvr>
                                        <p:cTn id="84" dur="2000"/>
                                        <p:tgtEl>
                                          <p:spTgt spid="7">
                                            <p:graphicEl>
                                              <a:dgm id="{05BC8255-9057-4A94-9FF0-D67A0029EB13}"/>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7">
                                            <p:graphicEl>
                                              <a:dgm id="{56E5151F-08E6-4340-9DB3-9A466D37325F}"/>
                                            </p:graphicEl>
                                          </p:spTgt>
                                        </p:tgtEl>
                                        <p:attrNameLst>
                                          <p:attrName>style.visibility</p:attrName>
                                        </p:attrNameLst>
                                      </p:cBhvr>
                                      <p:to>
                                        <p:strVal val="visible"/>
                                      </p:to>
                                    </p:set>
                                    <p:animEffect transition="in" filter="fade">
                                      <p:cBhvr>
                                        <p:cTn id="87" dur="2000"/>
                                        <p:tgtEl>
                                          <p:spTgt spid="7">
                                            <p:graphicEl>
                                              <a:dgm id="{56E5151F-08E6-4340-9DB3-9A466D37325F}"/>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7">
                                            <p:graphicEl>
                                              <a:dgm id="{8B504FBC-4DA8-4028-982E-3737210EF98F}"/>
                                            </p:graphicEl>
                                          </p:spTgt>
                                        </p:tgtEl>
                                        <p:attrNameLst>
                                          <p:attrName>style.visibility</p:attrName>
                                        </p:attrNameLst>
                                      </p:cBhvr>
                                      <p:to>
                                        <p:strVal val="visible"/>
                                      </p:to>
                                    </p:set>
                                    <p:animEffect transition="in" filter="fade">
                                      <p:cBhvr>
                                        <p:cTn id="92" dur="2000"/>
                                        <p:tgtEl>
                                          <p:spTgt spid="7">
                                            <p:graphicEl>
                                              <a:dgm id="{8B504FBC-4DA8-4028-982E-3737210EF98F}"/>
                                            </p:graphic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7">
                                            <p:graphicEl>
                                              <a:dgm id="{56A6ED4B-F345-4823-8DA5-8DB3457331A9}"/>
                                            </p:graphicEl>
                                          </p:spTgt>
                                        </p:tgtEl>
                                        <p:attrNameLst>
                                          <p:attrName>style.visibility</p:attrName>
                                        </p:attrNameLst>
                                      </p:cBhvr>
                                      <p:to>
                                        <p:strVal val="visible"/>
                                      </p:to>
                                    </p:set>
                                    <p:animEffect transition="in" filter="fade">
                                      <p:cBhvr>
                                        <p:cTn id="95" dur="2000"/>
                                        <p:tgtEl>
                                          <p:spTgt spid="7">
                                            <p:graphicEl>
                                              <a:dgm id="{56A6ED4B-F345-4823-8DA5-8DB3457331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9"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27984" y="1628800"/>
            <a:ext cx="2628948" cy="2664339"/>
          </a:xfrm>
          <a:prstGeom prst="rect">
            <a:avLst/>
          </a:prstGeom>
          <a:noFill/>
          <a:ln w="9525">
            <a:noFill/>
            <a:miter lim="800000"/>
            <a:headEnd/>
            <a:tailEnd/>
          </a:ln>
        </p:spPr>
      </p:pic>
      <p:pic>
        <p:nvPicPr>
          <p:cNvPr id="166915"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0072" y="2636912"/>
            <a:ext cx="2592936" cy="2627392"/>
          </a:xfrm>
          <a:prstGeom prst="rect">
            <a:avLst/>
          </a:prstGeom>
          <a:noFill/>
          <a:ln w="9525">
            <a:noFill/>
            <a:miter lim="800000"/>
            <a:headEnd/>
            <a:tailEnd/>
          </a:ln>
        </p:spPr>
      </p:pic>
      <p:pic>
        <p:nvPicPr>
          <p:cNvPr id="16691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228184" y="3573016"/>
            <a:ext cx="2593240" cy="2627992"/>
          </a:xfrm>
          <a:prstGeom prst="rect">
            <a:avLst/>
          </a:prstGeom>
          <a:noFill/>
          <a:ln w="9525">
            <a:noFill/>
            <a:miter lim="800000"/>
            <a:headEnd/>
            <a:tailEnd/>
          </a:ln>
        </p:spPr>
      </p:pic>
      <p:sp>
        <p:nvSpPr>
          <p:cNvPr id="6" name="Rounded Rectangle 5"/>
          <p:cNvSpPr/>
          <p:nvPr/>
        </p:nvSpPr>
        <p:spPr>
          <a:xfrm>
            <a:off x="179512" y="1700808"/>
            <a:ext cx="3672408" cy="115212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GB" dirty="0" smtClean="0">
                <a:solidFill>
                  <a:srgbClr val="000000"/>
                </a:solidFill>
              </a:rPr>
              <a:t>The OWW Handbook is our comprehensive guide to organising your OWW events.</a:t>
            </a:r>
          </a:p>
        </p:txBody>
      </p:sp>
      <p:sp>
        <p:nvSpPr>
          <p:cNvPr id="7" name="Rounded Rectangle 6"/>
          <p:cNvSpPr/>
          <p:nvPr/>
        </p:nvSpPr>
        <p:spPr>
          <a:xfrm>
            <a:off x="179512" y="4437112"/>
            <a:ext cx="4176464" cy="1328023"/>
          </a:xfrm>
          <a:prstGeom prst="roundRect">
            <a:avLst/>
          </a:prstGeom>
        </p:spPr>
        <p:style>
          <a:lnRef idx="1">
            <a:schemeClr val="dk1"/>
          </a:lnRef>
          <a:fillRef idx="3">
            <a:schemeClr val="dk1"/>
          </a:fillRef>
          <a:effectRef idx="2">
            <a:schemeClr val="dk1"/>
          </a:effectRef>
          <a:fontRef idx="minor">
            <a:schemeClr val="lt1"/>
          </a:fontRef>
        </p:style>
        <p:txBody>
          <a:bodyPr wrap="square">
            <a:spAutoFit/>
          </a:bodyPr>
          <a:lstStyle/>
          <a:p>
            <a:r>
              <a:rPr lang="en-GB" dirty="0" smtClean="0"/>
              <a:t>To download your free copy, visit:</a:t>
            </a:r>
          </a:p>
          <a:p>
            <a:r>
              <a:rPr lang="en-GB" dirty="0" smtClean="0">
                <a:hlinkClick r:id="rId6"/>
              </a:rPr>
              <a:t>www.oneworldweek.org</a:t>
            </a:r>
            <a:endParaRPr lang="en-GB" dirty="0" smtClean="0"/>
          </a:p>
          <a:p>
            <a:r>
              <a:rPr lang="en-GB" dirty="0" smtClean="0"/>
              <a:t>Or contact the OWW office to order a card copy.</a:t>
            </a:r>
            <a:endParaRPr lang="en-GB" dirty="0"/>
          </a:p>
        </p:txBody>
      </p:sp>
      <p:sp>
        <p:nvSpPr>
          <p:cNvPr id="9" name="Title 2"/>
          <p:cNvSpPr txBox="1">
            <a:spLocks/>
          </p:cNvSpPr>
          <p:nvPr/>
        </p:nvSpPr>
        <p:spPr>
          <a:xfrm>
            <a:off x="0" y="188640"/>
            <a:ext cx="7884368" cy="864096"/>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defTabSz="914400" rtl="0" eaLnBrk="1" fontAlgn="auto" latinLnBrk="0" hangingPunct="1">
              <a:lnSpc>
                <a:spcPct val="150000"/>
              </a:lnSpc>
              <a:spcBef>
                <a:spcPct val="0"/>
              </a:spcBef>
              <a:spcAft>
                <a:spcPts val="0"/>
              </a:spcAft>
              <a:buClrTx/>
              <a:buSzTx/>
              <a:buFontTx/>
              <a:buNone/>
              <a:tabLst/>
              <a:defRPr/>
            </a:pPr>
            <a:r>
              <a:rPr lang="en-GB" sz="25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Download the OWW Handbook for further advice</a:t>
            </a:r>
            <a:endParaRPr kumimoji="0" lang="en-GB" sz="25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7939"/>
                                        </p:tgtEl>
                                        <p:attrNameLst>
                                          <p:attrName>style.visibility</p:attrName>
                                        </p:attrNameLst>
                                      </p:cBhvr>
                                      <p:to>
                                        <p:strVal val="visible"/>
                                      </p:to>
                                    </p:set>
                                    <p:animEffect transition="in" filter="fade">
                                      <p:cBhvr>
                                        <p:cTn id="7" dur="2000"/>
                                        <p:tgtEl>
                                          <p:spTgt spid="167939"/>
                                        </p:tgtEl>
                                      </p:cBhvr>
                                    </p:animEffect>
                                  </p:childTnLst>
                                </p:cTn>
                              </p:par>
                            </p:childTnLst>
                          </p:cTn>
                        </p:par>
                        <p:par>
                          <p:cTn id="8" fill="hold">
                            <p:stCondLst>
                              <p:cond delay="2000"/>
                            </p:stCondLst>
                            <p:childTnLst>
                              <p:par>
                                <p:cTn id="9" presetID="10" presetClass="entr" presetSubtype="0" fill="hold" nodeType="afterEffect">
                                  <p:stCondLst>
                                    <p:cond delay="1500"/>
                                  </p:stCondLst>
                                  <p:childTnLst>
                                    <p:set>
                                      <p:cBhvr>
                                        <p:cTn id="10" dur="1" fill="hold">
                                          <p:stCondLst>
                                            <p:cond delay="0"/>
                                          </p:stCondLst>
                                        </p:cTn>
                                        <p:tgtEl>
                                          <p:spTgt spid="166915"/>
                                        </p:tgtEl>
                                        <p:attrNameLst>
                                          <p:attrName>style.visibility</p:attrName>
                                        </p:attrNameLst>
                                      </p:cBhvr>
                                      <p:to>
                                        <p:strVal val="visible"/>
                                      </p:to>
                                    </p:set>
                                    <p:animEffect transition="in" filter="fade">
                                      <p:cBhvr>
                                        <p:cTn id="11" dur="2000"/>
                                        <p:tgtEl>
                                          <p:spTgt spid="166915"/>
                                        </p:tgtEl>
                                      </p:cBhvr>
                                    </p:animEffect>
                                  </p:childTnLst>
                                </p:cTn>
                              </p:par>
                            </p:childTnLst>
                          </p:cTn>
                        </p:par>
                        <p:par>
                          <p:cTn id="12" fill="hold">
                            <p:stCondLst>
                              <p:cond delay="5500"/>
                            </p:stCondLst>
                            <p:childTnLst>
                              <p:par>
                                <p:cTn id="13" presetID="10" presetClass="entr" presetSubtype="0" fill="hold" nodeType="afterEffect">
                                  <p:stCondLst>
                                    <p:cond delay="1500"/>
                                  </p:stCondLst>
                                  <p:childTnLst>
                                    <p:set>
                                      <p:cBhvr>
                                        <p:cTn id="14" dur="1" fill="hold">
                                          <p:stCondLst>
                                            <p:cond delay="0"/>
                                          </p:stCondLst>
                                        </p:cTn>
                                        <p:tgtEl>
                                          <p:spTgt spid="166914"/>
                                        </p:tgtEl>
                                        <p:attrNameLst>
                                          <p:attrName>style.visibility</p:attrName>
                                        </p:attrNameLst>
                                      </p:cBhvr>
                                      <p:to>
                                        <p:strVal val="visible"/>
                                      </p:to>
                                    </p:set>
                                    <p:animEffect transition="in" filter="fade">
                                      <p:cBhvr>
                                        <p:cTn id="15" dur="2000"/>
                                        <p:tgtEl>
                                          <p:spTgt spid="166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80" name="Picture 4" descr="3.jpg - &lt;p&gt;&lt;span style=&quot;font-family: Arial; font-size: x-small;&quot;&gt;One of 3 workshops which discussed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550154"/>
            <a:ext cx="3544750" cy="2818637"/>
          </a:xfrm>
          <a:prstGeom prst="rect">
            <a:avLst/>
          </a:prstGeom>
          <a:noFill/>
          <a:ln w="28575">
            <a:solidFill>
              <a:schemeClr val="bg2">
                <a:lumMod val="90000"/>
              </a:schemeClr>
            </a:solidFill>
          </a:ln>
        </p:spPr>
      </p:pic>
      <p:pic>
        <p:nvPicPr>
          <p:cNvPr id="6" name="Picture 2" descr="D:\Islamic Relief\Resources\Islamic Relief Qurbani research\Fotolia_10311758_XS thought.jpg"/>
          <p:cNvPicPr>
            <a:picLocks noChangeAspect="1" noChangeArrowheads="1"/>
          </p:cNvPicPr>
          <p:nvPr/>
        </p:nvPicPr>
        <p:blipFill>
          <a:blip r:embed="rId4" cstate="print">
            <a:duotone>
              <a:schemeClr val="accent1">
                <a:shade val="45000"/>
                <a:satMod val="135000"/>
              </a:schemeClr>
              <a:prstClr val="white"/>
            </a:duotone>
          </a:blip>
          <a:srcRect l="16181" t="40626" r="55605" b="4710"/>
          <a:stretch>
            <a:fillRect/>
          </a:stretch>
        </p:blipFill>
        <p:spPr bwMode="auto">
          <a:xfrm>
            <a:off x="5364088" y="4077072"/>
            <a:ext cx="1224136" cy="2371763"/>
          </a:xfrm>
          <a:prstGeom prst="rect">
            <a:avLst/>
          </a:prstGeom>
          <a:noFill/>
        </p:spPr>
      </p:pic>
      <p:sp>
        <p:nvSpPr>
          <p:cNvPr id="5" name="Rounded Rectangle 4"/>
          <p:cNvSpPr/>
          <p:nvPr/>
        </p:nvSpPr>
        <p:spPr>
          <a:xfrm>
            <a:off x="827584" y="1268760"/>
            <a:ext cx="7776864" cy="93610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GB" sz="2000" dirty="0" smtClean="0"/>
              <a:t>Once you have decided on the theme of your event and what you want to achieve, it’s time to start planning!</a:t>
            </a:r>
            <a:endParaRPr lang="en-GB" sz="2000" dirty="0"/>
          </a:p>
        </p:txBody>
      </p:sp>
      <p:sp>
        <p:nvSpPr>
          <p:cNvPr id="9" name="Rectangle 8"/>
          <p:cNvSpPr/>
          <p:nvPr/>
        </p:nvSpPr>
        <p:spPr>
          <a:xfrm>
            <a:off x="6300192" y="3861048"/>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Callout 9"/>
          <p:cNvSpPr/>
          <p:nvPr/>
        </p:nvSpPr>
        <p:spPr>
          <a:xfrm>
            <a:off x="6156176" y="3356992"/>
            <a:ext cx="2592288" cy="1008112"/>
          </a:xfrm>
          <a:prstGeom prst="wedgeEllipseCallout">
            <a:avLst>
              <a:gd name="adj1" fmla="val -46153"/>
              <a:gd name="adj2" fmla="val 545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bg1"/>
                </a:solidFill>
              </a:rPr>
              <a:t>Good luck, and remember to have fun!</a:t>
            </a:r>
            <a:endParaRPr lang="en-GB" dirty="0">
              <a:solidFill>
                <a:schemeClr val="bg1"/>
              </a:solidFill>
            </a:endParaRPr>
          </a:p>
        </p:txBody>
      </p:sp>
      <p:sp>
        <p:nvSpPr>
          <p:cNvPr id="11" name="TextBox 10"/>
          <p:cNvSpPr txBox="1"/>
          <p:nvPr/>
        </p:nvSpPr>
        <p:spPr>
          <a:xfrm>
            <a:off x="827584" y="5373216"/>
            <a:ext cx="3626314" cy="338554"/>
          </a:xfrm>
          <a:prstGeom prst="rect">
            <a:avLst/>
          </a:prstGeom>
          <a:noFill/>
        </p:spPr>
        <p:txBody>
          <a:bodyPr wrap="none" rtlCol="0">
            <a:spAutoFit/>
          </a:bodyPr>
          <a:lstStyle/>
          <a:p>
            <a:r>
              <a:rPr lang="en-GB" sz="1600" dirty="0" smtClean="0">
                <a:solidFill>
                  <a:srgbClr val="000000"/>
                </a:solidFill>
                <a:latin typeface="+mn-lt"/>
              </a:rPr>
              <a:t>OWW Workshop, Portsmouth 2009</a:t>
            </a:r>
            <a:endParaRPr lang="en-GB" sz="1600" dirty="0">
              <a:solidFill>
                <a:srgbClr val="000000"/>
              </a:solidFill>
              <a:latin typeface="+mn-lt"/>
            </a:endParaRPr>
          </a:p>
        </p:txBody>
      </p:sp>
      <p:sp>
        <p:nvSpPr>
          <p:cNvPr id="13"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noProof="0"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Start planning!</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One_World_Walking_Together_in_st.peters_Oct_07_(9).JPG - "/>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6136" y="3789040"/>
            <a:ext cx="2928325" cy="2196244"/>
          </a:xfrm>
          <a:prstGeom prst="rect">
            <a:avLst/>
          </a:prstGeom>
          <a:noFill/>
          <a:ln w="28575">
            <a:solidFill>
              <a:schemeClr val="accent1">
                <a:lumMod val="75000"/>
              </a:schemeClr>
            </a:solidFill>
          </a:ln>
        </p:spPr>
      </p:pic>
      <p:pic>
        <p:nvPicPr>
          <p:cNvPr id="169990" name="Picture 6" descr="Bournemouth 2009b.jpg - "/>
          <p:cNvPicPr>
            <a:picLocks noChangeAspect="1" noChangeArrowheads="1"/>
          </p:cNvPicPr>
          <p:nvPr/>
        </p:nvPicPr>
        <p:blipFill>
          <a:blip r:embed="rId4" cstate="print"/>
          <a:srcRect/>
          <a:stretch>
            <a:fillRect/>
          </a:stretch>
        </p:blipFill>
        <p:spPr bwMode="auto">
          <a:xfrm>
            <a:off x="1691680" y="3789040"/>
            <a:ext cx="3190920" cy="2136777"/>
          </a:xfrm>
          <a:prstGeom prst="rect">
            <a:avLst/>
          </a:prstGeom>
          <a:noFill/>
          <a:ln w="28575">
            <a:solidFill>
              <a:schemeClr val="accent1">
                <a:lumMod val="75000"/>
              </a:schemeClr>
            </a:solidFill>
          </a:ln>
        </p:spPr>
      </p:pic>
      <p:sp>
        <p:nvSpPr>
          <p:cNvPr id="10" name="TextBox 9"/>
          <p:cNvSpPr txBox="1"/>
          <p:nvPr/>
        </p:nvSpPr>
        <p:spPr>
          <a:xfrm>
            <a:off x="1547664" y="5949280"/>
            <a:ext cx="2376264" cy="307777"/>
          </a:xfrm>
          <a:prstGeom prst="rect">
            <a:avLst/>
          </a:prstGeom>
          <a:noFill/>
        </p:spPr>
        <p:txBody>
          <a:bodyPr wrap="square" rtlCol="0">
            <a:spAutoFit/>
          </a:bodyPr>
          <a:lstStyle/>
          <a:p>
            <a:r>
              <a:rPr lang="en-GB" sz="1400" dirty="0" smtClean="0">
                <a:solidFill>
                  <a:srgbClr val="000000"/>
                </a:solidFill>
                <a:latin typeface="+mn-lt"/>
              </a:rPr>
              <a:t>Bournemouth, 2009</a:t>
            </a:r>
            <a:endParaRPr lang="en-GB" sz="1400" dirty="0">
              <a:solidFill>
                <a:srgbClr val="000000"/>
              </a:solidFill>
              <a:latin typeface="+mn-lt"/>
            </a:endParaRPr>
          </a:p>
        </p:txBody>
      </p:sp>
      <p:sp>
        <p:nvSpPr>
          <p:cNvPr id="11" name="TextBox 10"/>
          <p:cNvSpPr txBox="1"/>
          <p:nvPr/>
        </p:nvSpPr>
        <p:spPr>
          <a:xfrm>
            <a:off x="323528" y="3284984"/>
            <a:ext cx="2376264" cy="307777"/>
          </a:xfrm>
          <a:prstGeom prst="rect">
            <a:avLst/>
          </a:prstGeom>
          <a:noFill/>
        </p:spPr>
        <p:txBody>
          <a:bodyPr wrap="square" rtlCol="0">
            <a:spAutoFit/>
          </a:bodyPr>
          <a:lstStyle/>
          <a:p>
            <a:r>
              <a:rPr lang="en-GB" sz="1400" dirty="0" smtClean="0">
                <a:solidFill>
                  <a:srgbClr val="000000"/>
                </a:solidFill>
                <a:latin typeface="+mn-lt"/>
              </a:rPr>
              <a:t>Portsmouth, 2009</a:t>
            </a:r>
            <a:endParaRPr lang="en-GB" sz="1400" dirty="0">
              <a:solidFill>
                <a:srgbClr val="000000"/>
              </a:solidFill>
              <a:latin typeface="+mn-lt"/>
            </a:endParaRPr>
          </a:p>
        </p:txBody>
      </p:sp>
      <p:sp>
        <p:nvSpPr>
          <p:cNvPr id="12" name="TextBox 11"/>
          <p:cNvSpPr txBox="1"/>
          <p:nvPr/>
        </p:nvSpPr>
        <p:spPr>
          <a:xfrm>
            <a:off x="5724128" y="6021288"/>
            <a:ext cx="2376264" cy="307777"/>
          </a:xfrm>
          <a:prstGeom prst="rect">
            <a:avLst/>
          </a:prstGeom>
          <a:noFill/>
        </p:spPr>
        <p:txBody>
          <a:bodyPr wrap="square" rtlCol="0">
            <a:spAutoFit/>
          </a:bodyPr>
          <a:lstStyle/>
          <a:p>
            <a:r>
              <a:rPr lang="en-GB" sz="1400" dirty="0" smtClean="0">
                <a:solidFill>
                  <a:srgbClr val="000000"/>
                </a:solidFill>
                <a:latin typeface="+mn-lt"/>
              </a:rPr>
              <a:t>Portsmouth, 2007</a:t>
            </a:r>
            <a:endParaRPr lang="en-GB" sz="1400" dirty="0">
              <a:solidFill>
                <a:srgbClr val="000000"/>
              </a:solidFill>
              <a:latin typeface="+mn-lt"/>
            </a:endParaRPr>
          </a:p>
        </p:txBody>
      </p:sp>
      <p:sp>
        <p:nvSpPr>
          <p:cNvPr id="13" name="TextBox 12"/>
          <p:cNvSpPr txBox="1"/>
          <p:nvPr/>
        </p:nvSpPr>
        <p:spPr>
          <a:xfrm>
            <a:off x="4355976" y="3356992"/>
            <a:ext cx="2376264" cy="307777"/>
          </a:xfrm>
          <a:prstGeom prst="rect">
            <a:avLst/>
          </a:prstGeom>
          <a:noFill/>
        </p:spPr>
        <p:txBody>
          <a:bodyPr wrap="square" rtlCol="0">
            <a:spAutoFit/>
          </a:bodyPr>
          <a:lstStyle/>
          <a:p>
            <a:r>
              <a:rPr lang="en-GB" sz="1400" dirty="0" smtClean="0">
                <a:solidFill>
                  <a:srgbClr val="000000"/>
                </a:solidFill>
                <a:latin typeface="+mn-lt"/>
              </a:rPr>
              <a:t>Newport, 2009</a:t>
            </a:r>
            <a:endParaRPr lang="en-GB" sz="1400" dirty="0">
              <a:solidFill>
                <a:srgbClr val="000000"/>
              </a:solidFill>
              <a:latin typeface="+mn-lt"/>
            </a:endParaRPr>
          </a:p>
        </p:txBody>
      </p:sp>
      <p:pic>
        <p:nvPicPr>
          <p:cNvPr id="169994" name="Picture 10" descr="OWWNewportRally (5 of 10).jpg - "/>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27984" y="1124744"/>
            <a:ext cx="3324755" cy="2208588"/>
          </a:xfrm>
          <a:prstGeom prst="rect">
            <a:avLst/>
          </a:prstGeom>
          <a:noFill/>
          <a:ln w="28575">
            <a:solidFill>
              <a:schemeClr val="accent1">
                <a:lumMod val="75000"/>
              </a:schemeClr>
            </a:solidFill>
          </a:ln>
        </p:spPr>
      </p:pic>
      <p:pic>
        <p:nvPicPr>
          <p:cNvPr id="169998" name="Picture 14" descr="Portsmouth 2009d.jpg - "/>
          <p:cNvPicPr>
            <a:picLocks noChangeAspect="1" noChangeArrowheads="1"/>
          </p:cNvPicPr>
          <p:nvPr/>
        </p:nvPicPr>
        <p:blipFill>
          <a:blip r:embed="rId6" cstate="print"/>
          <a:srcRect/>
          <a:stretch>
            <a:fillRect/>
          </a:stretch>
        </p:blipFill>
        <p:spPr bwMode="auto">
          <a:xfrm>
            <a:off x="467543" y="1124744"/>
            <a:ext cx="3173075" cy="2160240"/>
          </a:xfrm>
          <a:prstGeom prst="rect">
            <a:avLst/>
          </a:prstGeom>
          <a:noFill/>
          <a:ln w="28575">
            <a:solidFill>
              <a:schemeClr val="accent1">
                <a:lumMod val="75000"/>
              </a:schemeClr>
            </a:solidFill>
          </a:ln>
        </p:spPr>
      </p:pic>
      <p:sp>
        <p:nvSpPr>
          <p:cNvPr id="18" name="Title 2"/>
          <p:cNvSpPr txBox="1">
            <a:spLocks/>
          </p:cNvSpPr>
          <p:nvPr/>
        </p:nvSpPr>
        <p:spPr>
          <a:xfrm>
            <a:off x="0" y="188640"/>
            <a:ext cx="8697144" cy="864096"/>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smtClean="0">
                <a:solidFill>
                  <a:schemeClr val="accent1">
                    <a:lumMod val="50000"/>
                  </a:schemeClr>
                </a:solidFill>
                <a:effectLst>
                  <a:outerShdw blurRad="31750" dist="25400" dir="5400000" algn="tl" rotWithShape="0">
                    <a:srgbClr val="000000">
                      <a:alpha val="25000"/>
                    </a:srgbClr>
                  </a:outerShdw>
                </a:effectLst>
                <a:latin typeface="+mj-lt"/>
                <a:ea typeface="+mj-ea"/>
                <a:cs typeface="+mj-cs"/>
              </a:rPr>
              <a:t>Photos from your past events</a:t>
            </a:r>
            <a:endParaRPr kumimoji="0" lang="en-GB" sz="3600" b="1" i="0" u="none" strike="noStrike" kern="1200" cap="none" spc="0" normalizeH="0" baseline="0" noProof="0" dirty="0">
              <a:ln>
                <a:noFill/>
              </a:ln>
              <a:solidFill>
                <a:schemeClr val="accent1">
                  <a:lumMod val="50000"/>
                </a:schemeClr>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169998"/>
                                        </p:tgtEl>
                                        <p:attrNameLst>
                                          <p:attrName>style.visibility</p:attrName>
                                        </p:attrNameLst>
                                      </p:cBhvr>
                                      <p:to>
                                        <p:strVal val="visible"/>
                                      </p:to>
                                    </p:set>
                                    <p:animEffect transition="in" filter="fade">
                                      <p:cBhvr>
                                        <p:cTn id="7" dur="2000"/>
                                        <p:tgtEl>
                                          <p:spTgt spid="169998"/>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par>
                          <p:cTn id="12" fill="hold">
                            <p:stCondLst>
                              <p:cond delay="5500"/>
                            </p:stCondLst>
                            <p:childTnLst>
                              <p:par>
                                <p:cTn id="13" presetID="10" presetClass="entr" presetSubtype="0" fill="hold" nodeType="afterEffect">
                                  <p:stCondLst>
                                    <p:cond delay="0"/>
                                  </p:stCondLst>
                                  <p:childTnLst>
                                    <p:set>
                                      <p:cBhvr>
                                        <p:cTn id="14" dur="1" fill="hold">
                                          <p:stCondLst>
                                            <p:cond delay="0"/>
                                          </p:stCondLst>
                                        </p:cTn>
                                        <p:tgtEl>
                                          <p:spTgt spid="169994"/>
                                        </p:tgtEl>
                                        <p:attrNameLst>
                                          <p:attrName>style.visibility</p:attrName>
                                        </p:attrNameLst>
                                      </p:cBhvr>
                                      <p:to>
                                        <p:strVal val="visible"/>
                                      </p:to>
                                    </p:set>
                                    <p:animEffect transition="in" filter="fade">
                                      <p:cBhvr>
                                        <p:cTn id="15" dur="2000"/>
                                        <p:tgtEl>
                                          <p:spTgt spid="169994"/>
                                        </p:tgtEl>
                                      </p:cBhvr>
                                    </p:animEffect>
                                  </p:childTnLst>
                                </p:cTn>
                              </p:par>
                            </p:childTnLst>
                          </p:cTn>
                        </p:par>
                        <p:par>
                          <p:cTn id="16" fill="hold">
                            <p:stCondLst>
                              <p:cond delay="7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childTnLst>
                          </p:cTn>
                        </p:par>
                        <p:par>
                          <p:cTn id="20" fill="hold">
                            <p:stCondLst>
                              <p:cond delay="9500"/>
                            </p:stCondLst>
                            <p:childTnLst>
                              <p:par>
                                <p:cTn id="21" presetID="10" presetClass="entr" presetSubtype="0" fill="hold" nodeType="afterEffect">
                                  <p:stCondLst>
                                    <p:cond delay="0"/>
                                  </p:stCondLst>
                                  <p:childTnLst>
                                    <p:set>
                                      <p:cBhvr>
                                        <p:cTn id="22" dur="1" fill="hold">
                                          <p:stCondLst>
                                            <p:cond delay="0"/>
                                          </p:stCondLst>
                                        </p:cTn>
                                        <p:tgtEl>
                                          <p:spTgt spid="169990"/>
                                        </p:tgtEl>
                                        <p:attrNameLst>
                                          <p:attrName>style.visibility</p:attrName>
                                        </p:attrNameLst>
                                      </p:cBhvr>
                                      <p:to>
                                        <p:strVal val="visible"/>
                                      </p:to>
                                    </p:set>
                                    <p:animEffect transition="in" filter="fade">
                                      <p:cBhvr>
                                        <p:cTn id="23" dur="2000"/>
                                        <p:tgtEl>
                                          <p:spTgt spid="169990"/>
                                        </p:tgtEl>
                                      </p:cBhvr>
                                    </p:animEffect>
                                  </p:childTnLst>
                                </p:cTn>
                              </p:par>
                            </p:childTnLst>
                          </p:cTn>
                        </p:par>
                        <p:par>
                          <p:cTn id="24" fill="hold">
                            <p:stCondLst>
                              <p:cond delay="11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par>
                          <p:cTn id="28" fill="hold">
                            <p:stCondLst>
                              <p:cond delay="135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par>
                          <p:cTn id="32" fill="hold">
                            <p:stCondLst>
                              <p:cond delay="15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642194"/>
          </a:xfrm>
        </p:spPr>
        <p:txBody>
          <a:bodyPr>
            <a:normAutofit fontScale="90000"/>
          </a:bodyPr>
          <a:lstStyle/>
          <a:p>
            <a:pPr lvl="0" eaLnBrk="1" hangingPunct="1">
              <a:lnSpc>
                <a:spcPct val="150000"/>
              </a:lnSpc>
              <a:defRPr/>
            </a:pPr>
            <a:r>
              <a:rPr lang="en-GB" dirty="0" smtClean="0">
                <a:solidFill>
                  <a:schemeClr val="tx1">
                    <a:lumMod val="60000"/>
                    <a:lumOff val="40000"/>
                  </a:schemeClr>
                </a:solidFill>
              </a:rPr>
              <a:t/>
            </a:r>
            <a:br>
              <a:rPr lang="en-GB" dirty="0" smtClean="0">
                <a:solidFill>
                  <a:schemeClr val="tx1">
                    <a:lumMod val="60000"/>
                    <a:lumOff val="40000"/>
                  </a:schemeClr>
                </a:solidFill>
              </a:rPr>
            </a:br>
            <a:r>
              <a:rPr lang="en-GB" sz="4900" dirty="0">
                <a:solidFill>
                  <a:srgbClr val="284E1B">
                    <a:lumMod val="60000"/>
                    <a:lumOff val="40000"/>
                  </a:srgbClr>
                </a:solidFill>
              </a:rPr>
              <a:t>Living for One World</a:t>
            </a:r>
            <a:br>
              <a:rPr lang="en-GB" sz="4900" dirty="0">
                <a:solidFill>
                  <a:srgbClr val="284E1B">
                    <a:lumMod val="60000"/>
                    <a:lumOff val="40000"/>
                  </a:srgbClr>
                </a:solidFill>
              </a:rPr>
            </a:br>
            <a:r>
              <a:rPr lang="en-GB" sz="2200" dirty="0">
                <a:ln w="1905"/>
                <a:solidFill>
                  <a:srgbClr val="780224"/>
                </a:solidFill>
                <a:effectLst/>
                <a:cs typeface="Arial" charset="0"/>
              </a:rPr>
              <a:t>A guide </a:t>
            </a:r>
            <a:r>
              <a:rPr lang="en-GB" sz="2200" dirty="0" smtClean="0">
                <a:ln w="1905"/>
                <a:solidFill>
                  <a:srgbClr val="780224"/>
                </a:solidFill>
                <a:effectLst/>
                <a:cs typeface="Arial" charset="0"/>
              </a:rPr>
              <a:t>to dissecting </a:t>
            </a:r>
            <a:r>
              <a:rPr lang="en-GB" sz="2200" dirty="0">
                <a:ln w="1905"/>
                <a:solidFill>
                  <a:srgbClr val="780224"/>
                </a:solidFill>
                <a:effectLst/>
                <a:cs typeface="Arial" charset="0"/>
              </a:rPr>
              <a:t>this year’s </a:t>
            </a:r>
            <a:r>
              <a:rPr lang="en-GB" sz="2200" dirty="0" smtClean="0">
                <a:ln w="1905"/>
                <a:solidFill>
                  <a:srgbClr val="780224"/>
                </a:solidFill>
                <a:effectLst/>
                <a:cs typeface="Arial" charset="0"/>
              </a:rPr>
              <a:t>theme and </a:t>
            </a:r>
            <a:r>
              <a:rPr lang="en-GB" sz="2200" dirty="0">
                <a:ln w="1905"/>
                <a:solidFill>
                  <a:srgbClr val="780224"/>
                </a:solidFill>
                <a:effectLst/>
                <a:cs typeface="Arial" charset="0"/>
              </a:rPr>
              <a:t>planning your events</a:t>
            </a:r>
            <a:r>
              <a:rPr lang="en-GB" sz="2400" dirty="0">
                <a:ln w="1905"/>
                <a:solidFill>
                  <a:srgbClr val="780224"/>
                </a:solidFill>
                <a:effectLst/>
                <a:ea typeface="+mn-ea"/>
                <a:cs typeface="Arial" charset="0"/>
              </a:rPr>
              <a:t/>
            </a:r>
            <a:br>
              <a:rPr lang="en-GB" sz="2400" dirty="0">
                <a:ln w="1905"/>
                <a:solidFill>
                  <a:srgbClr val="780224"/>
                </a:solidFill>
                <a:effectLst/>
                <a:ea typeface="+mn-ea"/>
                <a:cs typeface="Arial" charset="0"/>
              </a:rPr>
            </a:br>
            <a:endParaRPr lang="en-GB" dirty="0">
              <a:solidFill>
                <a:schemeClr val="tx1">
                  <a:lumMod val="60000"/>
                  <a:lumOff val="40000"/>
                </a:schemeClr>
              </a:solidFill>
            </a:endParaRPr>
          </a:p>
        </p:txBody>
      </p:sp>
      <p:sp>
        <p:nvSpPr>
          <p:cNvPr id="4" name="Rounded Rectangle 3"/>
          <p:cNvSpPr/>
          <p:nvPr/>
        </p:nvSpPr>
        <p:spPr>
          <a:xfrm>
            <a:off x="1124000" y="2132856"/>
            <a:ext cx="7344816" cy="3019896"/>
          </a:xfrm>
          <a:prstGeom prst="roundRect">
            <a:avLst/>
          </a:prstGeom>
        </p:spPr>
        <p:style>
          <a:lnRef idx="1">
            <a:schemeClr val="accent4"/>
          </a:lnRef>
          <a:fillRef idx="1002">
            <a:schemeClr val="lt2"/>
          </a:fillRef>
          <a:effectRef idx="2">
            <a:schemeClr val="accent4"/>
          </a:effectRef>
          <a:fontRef idx="minor">
            <a:schemeClr val="lt1"/>
          </a:fontRef>
        </p:style>
        <p:txBody>
          <a:bodyPr rtlCol="0" anchor="ctr"/>
          <a:lstStyle/>
          <a:p>
            <a:pPr algn="ctr"/>
            <a:r>
              <a:rPr lang="en-GB" sz="2800" dirty="0" smtClean="0">
                <a:solidFill>
                  <a:srgbClr val="7CCA62">
                    <a:lumMod val="50000"/>
                  </a:srgbClr>
                </a:solidFill>
                <a:effectLst>
                  <a:outerShdw blurRad="38100" dist="38100" dir="2700000" algn="tl">
                    <a:srgbClr val="000000">
                      <a:alpha val="43137"/>
                    </a:srgbClr>
                  </a:outerShdw>
                </a:effectLst>
              </a:rPr>
              <a:t>Written and compiled</a:t>
            </a:r>
          </a:p>
          <a:p>
            <a:pPr algn="ctr"/>
            <a:r>
              <a:rPr lang="en-GB" sz="2800" dirty="0" smtClean="0">
                <a:solidFill>
                  <a:srgbClr val="7CCA62">
                    <a:lumMod val="50000"/>
                  </a:srgbClr>
                </a:solidFill>
                <a:effectLst>
                  <a:outerShdw blurRad="38100" dist="38100" dir="2700000" algn="tl">
                    <a:srgbClr val="000000">
                      <a:alpha val="43137"/>
                    </a:srgbClr>
                  </a:outerShdw>
                </a:effectLst>
              </a:rPr>
              <a:t> for One World Week 2011</a:t>
            </a:r>
          </a:p>
          <a:p>
            <a:pPr algn="ctr"/>
            <a:r>
              <a:rPr lang="en-GB" sz="2000" dirty="0" smtClean="0">
                <a:solidFill>
                  <a:srgbClr val="7CCA62">
                    <a:lumMod val="50000"/>
                  </a:srgbClr>
                </a:solidFill>
              </a:rPr>
              <a:t>by</a:t>
            </a:r>
          </a:p>
          <a:p>
            <a:pPr algn="ctr"/>
            <a:r>
              <a:rPr lang="en-GB" sz="2800" dirty="0" smtClean="0">
                <a:solidFill>
                  <a:srgbClr val="7CCA62">
                    <a:lumMod val="50000"/>
                  </a:srgbClr>
                </a:solidFill>
              </a:rPr>
              <a:t> </a:t>
            </a:r>
            <a:r>
              <a:rPr lang="en-GB" sz="2800" dirty="0" smtClean="0">
                <a:solidFill>
                  <a:srgbClr val="7CCA62">
                    <a:lumMod val="50000"/>
                  </a:srgbClr>
                </a:solidFill>
                <a:effectLst>
                  <a:outerShdw blurRad="38100" dist="38100" dir="2700000" algn="tl">
                    <a:srgbClr val="000000">
                      <a:alpha val="43137"/>
                    </a:srgbClr>
                  </a:outerShdw>
                </a:effectLst>
              </a:rPr>
              <a:t>Sarah </a:t>
            </a:r>
            <a:r>
              <a:rPr lang="en-GB" sz="2800" dirty="0" err="1" smtClean="0">
                <a:solidFill>
                  <a:srgbClr val="7CCA62">
                    <a:lumMod val="50000"/>
                  </a:srgbClr>
                </a:solidFill>
                <a:effectLst>
                  <a:outerShdw blurRad="38100" dist="38100" dir="2700000" algn="tl">
                    <a:srgbClr val="000000">
                      <a:alpha val="43137"/>
                    </a:srgbClr>
                  </a:outerShdw>
                </a:effectLst>
              </a:rPr>
              <a:t>Kilou</a:t>
            </a:r>
            <a:endParaRPr lang="en-GB" sz="2800" dirty="0" smtClean="0">
              <a:solidFill>
                <a:srgbClr val="7CCA62">
                  <a:lumMod val="50000"/>
                </a:srgbClr>
              </a:solidFill>
              <a:effectLst>
                <a:outerShdw blurRad="38100" dist="38100" dir="2700000" algn="tl">
                  <a:srgbClr val="000000">
                    <a:alpha val="43137"/>
                  </a:srgbClr>
                </a:outerShdw>
              </a:effectLst>
            </a:endParaRPr>
          </a:p>
          <a:p>
            <a:pPr algn="ctr"/>
            <a:endParaRPr lang="en-GB" dirty="0" smtClean="0">
              <a:solidFill>
                <a:srgbClr val="7CCA62">
                  <a:lumMod val="50000"/>
                </a:srgbClr>
              </a:solidFill>
            </a:endParaRPr>
          </a:p>
          <a:p>
            <a:pPr algn="ctr"/>
            <a:r>
              <a:rPr lang="en-GB" dirty="0" smtClean="0">
                <a:solidFill>
                  <a:srgbClr val="7CCA62">
                    <a:lumMod val="50000"/>
                  </a:srgbClr>
                </a:solidFill>
              </a:rPr>
              <a:t>Developed from an idea initiated by </a:t>
            </a:r>
            <a:r>
              <a:rPr lang="en-GB" sz="2000" b="1" dirty="0" smtClean="0">
                <a:solidFill>
                  <a:srgbClr val="7CCA62">
                    <a:lumMod val="50000"/>
                  </a:srgbClr>
                </a:solidFill>
              </a:rPr>
              <a:t>Sam Kennedy</a:t>
            </a:r>
            <a:r>
              <a:rPr lang="en-GB" dirty="0" smtClean="0">
                <a:solidFill>
                  <a:srgbClr val="7CCA62">
                    <a:lumMod val="50000"/>
                  </a:srgbClr>
                </a:solidFill>
              </a:rPr>
              <a:t>, </a:t>
            </a:r>
          </a:p>
          <a:p>
            <a:pPr algn="ctr"/>
            <a:r>
              <a:rPr lang="en-GB" sz="1600" dirty="0" smtClean="0">
                <a:solidFill>
                  <a:srgbClr val="7CCA62">
                    <a:lumMod val="50000"/>
                  </a:srgbClr>
                </a:solidFill>
              </a:rPr>
              <a:t>OWW researcher and writer from October 2010 to March 2011</a:t>
            </a:r>
            <a:endParaRPr lang="en-GB" sz="1600" dirty="0">
              <a:solidFill>
                <a:srgbClr val="7CCA62">
                  <a:lumMod val="50000"/>
                </a:srgbClr>
              </a:solidFill>
            </a:endParaRPr>
          </a:p>
        </p:txBody>
      </p:sp>
    </p:spTree>
    <p:extLst>
      <p:ext uri="{BB962C8B-B14F-4D97-AF65-F5344CB8AC3E}">
        <p14:creationId xmlns:p14="http://schemas.microsoft.com/office/powerpoint/2010/main" val="9707637"/>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nvGraphicFramePr>
        <p:xfrm>
          <a:off x="179512" y="1700808"/>
          <a:ext cx="8712968"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a:spLocks noGrp="1"/>
          </p:cNvSpPr>
          <p:nvPr>
            <p:ph type="title"/>
          </p:nvPr>
        </p:nvSpPr>
        <p:spPr>
          <a:xfrm>
            <a:off x="179512" y="260648"/>
            <a:ext cx="7452320" cy="936104"/>
          </a:xfrm>
        </p:spPr>
        <p:txBody>
          <a:bodyPr>
            <a:noAutofit/>
          </a:bodyPr>
          <a:lstStyle/>
          <a:p>
            <a:pPr eaLnBrk="1" fontAlgn="auto" hangingPunct="1">
              <a:lnSpc>
                <a:spcPct val="150000"/>
              </a:lnSpc>
              <a:spcAft>
                <a:spcPts val="0"/>
              </a:spcAft>
              <a:defRPr/>
            </a:pPr>
            <a:r>
              <a:rPr lang="en-GB" sz="2800" dirty="0" smtClean="0">
                <a:solidFill>
                  <a:schemeClr val="accent1">
                    <a:lumMod val="50000"/>
                  </a:schemeClr>
                </a:solidFill>
              </a:rPr>
              <a:t>Living for One World is divided into three sub-topics</a:t>
            </a:r>
            <a:endParaRPr lang="en-GB" sz="2800" dirty="0">
              <a:solidFill>
                <a:schemeClr val="accent1">
                  <a:lumMod val="50000"/>
                </a:schemeClr>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graphicEl>
                                              <a:dgm id="{B17A9AFE-DE39-4E88-925D-A47F17BF6081}"/>
                                            </p:graphicEl>
                                          </p:spTgt>
                                        </p:tgtEl>
                                        <p:attrNameLst>
                                          <p:attrName>style.visibility</p:attrName>
                                        </p:attrNameLst>
                                      </p:cBhvr>
                                      <p:to>
                                        <p:strVal val="visible"/>
                                      </p:to>
                                    </p:set>
                                    <p:animEffect transition="in" filter="fade">
                                      <p:cBhvr>
                                        <p:cTn id="7" dur="2000"/>
                                        <p:tgtEl>
                                          <p:spTgt spid="11">
                                            <p:graphicEl>
                                              <a:dgm id="{B17A9AFE-DE39-4E88-925D-A47F17BF608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9488A6DC-846A-4426-987C-64B558DB0519}"/>
                                            </p:graphicEl>
                                          </p:spTgt>
                                        </p:tgtEl>
                                        <p:attrNameLst>
                                          <p:attrName>style.visibility</p:attrName>
                                        </p:attrNameLst>
                                      </p:cBhvr>
                                      <p:to>
                                        <p:strVal val="visible"/>
                                      </p:to>
                                    </p:set>
                                    <p:animEffect transition="in" filter="fade">
                                      <p:cBhvr>
                                        <p:cTn id="12" dur="2000"/>
                                        <p:tgtEl>
                                          <p:spTgt spid="11">
                                            <p:graphicEl>
                                              <a:dgm id="{9488A6DC-846A-4426-987C-64B558DB051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graphicEl>
                                              <a:dgm id="{F27FB0B9-E482-4147-8A23-FE0AF431FF48}"/>
                                            </p:graphicEl>
                                          </p:spTgt>
                                        </p:tgtEl>
                                        <p:attrNameLst>
                                          <p:attrName>style.visibility</p:attrName>
                                        </p:attrNameLst>
                                      </p:cBhvr>
                                      <p:to>
                                        <p:strVal val="visible"/>
                                      </p:to>
                                    </p:set>
                                    <p:animEffect transition="in" filter="fade">
                                      <p:cBhvr>
                                        <p:cTn id="15" dur="2000"/>
                                        <p:tgtEl>
                                          <p:spTgt spid="11">
                                            <p:graphicEl>
                                              <a:dgm id="{F27FB0B9-E482-4147-8A23-FE0AF431FF4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graphicEl>
                                              <a:dgm id="{D7754F6A-098F-4F4C-B742-3544881F4DAA}"/>
                                            </p:graphicEl>
                                          </p:spTgt>
                                        </p:tgtEl>
                                        <p:attrNameLst>
                                          <p:attrName>style.visibility</p:attrName>
                                        </p:attrNameLst>
                                      </p:cBhvr>
                                      <p:to>
                                        <p:strVal val="visible"/>
                                      </p:to>
                                    </p:set>
                                    <p:animEffect transition="in" filter="fade">
                                      <p:cBhvr>
                                        <p:cTn id="20" dur="2000"/>
                                        <p:tgtEl>
                                          <p:spTgt spid="11">
                                            <p:graphicEl>
                                              <a:dgm id="{D7754F6A-098F-4F4C-B742-3544881F4DA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graphicEl>
                                              <a:dgm id="{42ADDF7C-C748-416F-8E38-8CB57E3E49D0}"/>
                                            </p:graphicEl>
                                          </p:spTgt>
                                        </p:tgtEl>
                                        <p:attrNameLst>
                                          <p:attrName>style.visibility</p:attrName>
                                        </p:attrNameLst>
                                      </p:cBhvr>
                                      <p:to>
                                        <p:strVal val="visible"/>
                                      </p:to>
                                    </p:set>
                                    <p:animEffect transition="in" filter="fade">
                                      <p:cBhvr>
                                        <p:cTn id="23" dur="2000"/>
                                        <p:tgtEl>
                                          <p:spTgt spid="11">
                                            <p:graphicEl>
                                              <a:dgm id="{42ADDF7C-C748-416F-8E38-8CB57E3E49D0}"/>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graphicEl>
                                              <a:dgm id="{75263D58-9848-4B96-B1C7-9549548D0AEB}"/>
                                            </p:graphicEl>
                                          </p:spTgt>
                                        </p:tgtEl>
                                        <p:attrNameLst>
                                          <p:attrName>style.visibility</p:attrName>
                                        </p:attrNameLst>
                                      </p:cBhvr>
                                      <p:to>
                                        <p:strVal val="visible"/>
                                      </p:to>
                                    </p:set>
                                    <p:animEffect transition="in" filter="fade">
                                      <p:cBhvr>
                                        <p:cTn id="26" dur="2000"/>
                                        <p:tgtEl>
                                          <p:spTgt spid="11">
                                            <p:graphicEl>
                                              <a:dgm id="{75263D58-9848-4B96-B1C7-9549548D0A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3923928" y="1285860"/>
            <a:ext cx="4534272" cy="3286147"/>
          </a:xfrm>
        </p:spPr>
        <p:txBody>
          <a:bodyPr anchor="ctr">
            <a:normAutofit/>
          </a:bodyPr>
          <a:lstStyle/>
          <a:p>
            <a:pPr algn="ctr" eaLnBrk="1" fontAlgn="auto" hangingPunct="1">
              <a:spcAft>
                <a:spcPts val="0"/>
              </a:spcAft>
              <a:defRPr/>
            </a:pPr>
            <a:r>
              <a:rPr lang="en-GB" sz="5400" dirty="0" smtClean="0">
                <a:solidFill>
                  <a:schemeClr val="accent1">
                    <a:lumMod val="50000"/>
                  </a:schemeClr>
                </a:solidFill>
              </a:rPr>
              <a:t>Living for the planet</a:t>
            </a:r>
            <a:endParaRPr lang="en-GB" sz="5400" dirty="0">
              <a:solidFill>
                <a:schemeClr val="accent1">
                  <a:lumMod val="50000"/>
                </a:schemeClr>
              </a:solidFill>
            </a:endParaRPr>
          </a:p>
        </p:txBody>
      </p:sp>
      <p:sp>
        <p:nvSpPr>
          <p:cNvPr id="7" name="Rectangle 6"/>
          <p:cNvSpPr/>
          <p:nvPr/>
        </p:nvSpPr>
        <p:spPr>
          <a:xfrm>
            <a:off x="467544" y="1772816"/>
            <a:ext cx="3168352" cy="2222558"/>
          </a:xfrm>
          <a:prstGeom prst="rect">
            <a:avLst/>
          </a:prstGeom>
          <a:blipFill>
            <a:blip r:embed="rId3" cstate="email">
              <a:extLst>
                <a:ext uri="{28A0092B-C50C-407E-A947-70E740481C1C}">
                  <a14:useLocalDpi xmlns:a14="http://schemas.microsoft.com/office/drawing/2010/main"/>
                </a:ext>
              </a:extLst>
            </a:blip>
            <a:stretch>
              <a:fillRect/>
            </a:stretch>
          </a:blipFill>
          <a:ln w="38100">
            <a:solidFill>
              <a:srgbClr val="0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0" y="188640"/>
            <a:ext cx="8697144" cy="864096"/>
          </a:xfrm>
        </p:spPr>
        <p:txBody>
          <a:bodyPr>
            <a:normAutofit/>
          </a:bodyPr>
          <a:lstStyle/>
          <a:p>
            <a:pPr eaLnBrk="1" fontAlgn="auto" hangingPunct="1">
              <a:spcAft>
                <a:spcPts val="0"/>
              </a:spcAft>
              <a:defRPr/>
            </a:pPr>
            <a:r>
              <a:rPr lang="en-GB" sz="3600" dirty="0" smtClean="0">
                <a:solidFill>
                  <a:schemeClr val="accent1">
                    <a:lumMod val="50000"/>
                  </a:schemeClr>
                </a:solidFill>
              </a:rPr>
              <a:t>Living for the Planet</a:t>
            </a:r>
            <a:endParaRPr lang="en-GB" sz="3600" dirty="0">
              <a:solidFill>
                <a:schemeClr val="accent1">
                  <a:lumMod val="50000"/>
                </a:schemeClr>
              </a:solidFill>
            </a:endParaRPr>
          </a:p>
        </p:txBody>
      </p:sp>
      <p:sp>
        <p:nvSpPr>
          <p:cNvPr id="9" name="Rounded Rectangle 8"/>
          <p:cNvSpPr/>
          <p:nvPr/>
        </p:nvSpPr>
        <p:spPr>
          <a:xfrm>
            <a:off x="611560" y="1772816"/>
            <a:ext cx="7776864" cy="1296144"/>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lvl="0" algn="ctr"/>
            <a:r>
              <a:rPr lang="en-GB" sz="2000" i="1" dirty="0" smtClean="0">
                <a:solidFill>
                  <a:schemeClr val="bg1"/>
                </a:solidFill>
              </a:rPr>
              <a:t>Living for the Planet </a:t>
            </a:r>
            <a:r>
              <a:rPr lang="en-GB" sz="2000" dirty="0" smtClean="0">
                <a:solidFill>
                  <a:schemeClr val="bg1"/>
                </a:solidFill>
              </a:rPr>
              <a:t>is about changing our lifestyles and attitudes so that we live and work in harmony with nature.</a:t>
            </a:r>
            <a:endParaRPr lang="en-GB" sz="2000" dirty="0">
              <a:solidFill>
                <a:schemeClr val="bg1"/>
              </a:solidFill>
            </a:endParaRPr>
          </a:p>
        </p:txBody>
      </p:sp>
      <p:pic>
        <p:nvPicPr>
          <p:cNvPr id="8" name="Picture 1" descr="C:\Users\Sarah\Downloads\iStock_000011950236XSmall (2).jpg"/>
          <p:cNvPicPr>
            <a:picLocks noChangeAspect="1" noChangeArrowheads="1"/>
          </p:cNvPicPr>
          <p:nvPr/>
        </p:nvPicPr>
        <p:blipFill>
          <a:blip r:embed="rId3" cstate="print"/>
          <a:srcRect/>
          <a:stretch>
            <a:fillRect/>
          </a:stretch>
        </p:blipFill>
        <p:spPr bwMode="auto">
          <a:xfrm>
            <a:off x="539552" y="3501008"/>
            <a:ext cx="2487806" cy="1800000"/>
          </a:xfrm>
          <a:prstGeom prst="rect">
            <a:avLst/>
          </a:prstGeom>
          <a:noFill/>
          <a:ln w="28575">
            <a:solidFill>
              <a:schemeClr val="tx2"/>
            </a:solidFill>
          </a:ln>
        </p:spPr>
      </p:pic>
      <p:pic>
        <p:nvPicPr>
          <p:cNvPr id="186369" name="Picture 1" descr="G:\OWW\2011 Living for One World resources\Images\iStock_000012290461XSmall kindergarden class with teacher and glob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3501008"/>
            <a:ext cx="2585062" cy="1800200"/>
          </a:xfrm>
          <a:prstGeom prst="rect">
            <a:avLst/>
          </a:prstGeom>
          <a:noFill/>
          <a:ln w="28575">
            <a:solidFill>
              <a:schemeClr val="tx2"/>
            </a:solidFill>
          </a:ln>
        </p:spPr>
      </p:pic>
      <p:pic>
        <p:nvPicPr>
          <p:cNvPr id="186370" name="Picture 2" descr="G:\OWW\2011 Living for One World resources\Images\iStock_000011960522XSmall horses runn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2160" y="3501008"/>
            <a:ext cx="2422788" cy="1800000"/>
          </a:xfrm>
          <a:prstGeom prst="rect">
            <a:avLst/>
          </a:prstGeom>
          <a:noFill/>
          <a:ln w="28575">
            <a:solidFill>
              <a:schemeClr val="tx2"/>
            </a:solid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Islamic Relief\Resources\Islamic Relief Qurbani research\Fotolia_10311758_XS thought.jp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628800"/>
            <a:ext cx="1844334" cy="3573397"/>
          </a:xfrm>
          <a:prstGeom prst="rect">
            <a:avLst/>
          </a:prstGeom>
          <a:noFill/>
        </p:spPr>
      </p:pic>
      <p:sp>
        <p:nvSpPr>
          <p:cNvPr id="16" name="Rectangle 15"/>
          <p:cNvSpPr/>
          <p:nvPr/>
        </p:nvSpPr>
        <p:spPr>
          <a:xfrm>
            <a:off x="1331640" y="1556792"/>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Callout 12"/>
          <p:cNvSpPr/>
          <p:nvPr/>
        </p:nvSpPr>
        <p:spPr>
          <a:xfrm>
            <a:off x="1403648" y="1052736"/>
            <a:ext cx="4968552" cy="1152128"/>
          </a:xfrm>
          <a:prstGeom prst="wedgeEllipseCallout">
            <a:avLst>
              <a:gd name="adj1" fmla="val -49808"/>
              <a:gd name="adj2" fmla="val 6086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How is climate change affecting our planet?</a:t>
            </a:r>
            <a:endParaRPr lang="en-GB" sz="2400" dirty="0">
              <a:solidFill>
                <a:schemeClr val="bg1"/>
              </a:solidFill>
            </a:endParaRPr>
          </a:p>
        </p:txBody>
      </p:sp>
      <p:sp>
        <p:nvSpPr>
          <p:cNvPr id="18" name="TextBox 17"/>
          <p:cNvSpPr txBox="1"/>
          <p:nvPr/>
        </p:nvSpPr>
        <p:spPr>
          <a:xfrm>
            <a:off x="1907704" y="3645024"/>
            <a:ext cx="3024336" cy="1668542"/>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solidFill>
                  <a:srgbClr val="000000"/>
                </a:solidFill>
                <a:latin typeface="+mn-lt"/>
                <a:cs typeface="Arial" pitchFamily="34" charset="0"/>
              </a:rPr>
              <a:t>This is causing more frequent extreme weather events, such as floods, droughts and heat waves</a:t>
            </a:r>
            <a:r>
              <a:rPr lang="en-GB" sz="2000" dirty="0" smtClean="0">
                <a:solidFill>
                  <a:srgbClr val="000000"/>
                </a:solidFill>
                <a:latin typeface="Arial" pitchFamily="34" charset="0"/>
                <a:cs typeface="Arial" pitchFamily="34" charset="0"/>
              </a:rPr>
              <a:t>.</a:t>
            </a:r>
          </a:p>
        </p:txBody>
      </p:sp>
      <p:pic>
        <p:nvPicPr>
          <p:cNvPr id="19" name="Picture 3" descr="http://farm5.static.flickr.com/4089/4963272801_66f87f08f9_m.jpg"/>
          <p:cNvPicPr>
            <a:picLocks noChangeAspect="1" noChangeArrowheads="1"/>
          </p:cNvPicPr>
          <p:nvPr/>
        </p:nvPicPr>
        <p:blipFill>
          <a:blip r:embed="rId4" cstate="print"/>
          <a:srcRect/>
          <a:stretch>
            <a:fillRect/>
          </a:stretch>
        </p:blipFill>
        <p:spPr bwMode="auto">
          <a:xfrm>
            <a:off x="5076056" y="2708920"/>
            <a:ext cx="3772335" cy="2592288"/>
          </a:xfrm>
          <a:prstGeom prst="rect">
            <a:avLst/>
          </a:prstGeom>
          <a:noFill/>
          <a:ln w="38100">
            <a:solidFill>
              <a:schemeClr val="bg2"/>
            </a:solidFill>
            <a:miter lim="800000"/>
            <a:headEnd/>
            <a:tailEnd/>
          </a:ln>
        </p:spPr>
      </p:pic>
      <p:sp>
        <p:nvSpPr>
          <p:cNvPr id="20" name="TextBox 19"/>
          <p:cNvSpPr txBox="1"/>
          <p:nvPr/>
        </p:nvSpPr>
        <p:spPr>
          <a:xfrm>
            <a:off x="5076056" y="5229200"/>
            <a:ext cx="3816424" cy="975716"/>
          </a:xfrm>
          <a:prstGeom prst="rect">
            <a:avLst/>
          </a:prstGeom>
          <a:noFill/>
        </p:spPr>
        <p:txBody>
          <a:bodyPr wrap="square" rtlCol="0">
            <a:spAutoFit/>
          </a:bodyPr>
          <a:lstStyle/>
          <a:p>
            <a:pPr>
              <a:lnSpc>
                <a:spcPct val="150000"/>
              </a:lnSpc>
            </a:pPr>
            <a:r>
              <a:rPr lang="en-GB" sz="1400" dirty="0" smtClean="0">
                <a:solidFill>
                  <a:srgbClr val="000000"/>
                </a:solidFill>
              </a:rPr>
              <a:t>2010 Pakistan floods</a:t>
            </a:r>
          </a:p>
          <a:p>
            <a:pPr>
              <a:lnSpc>
                <a:spcPct val="150000"/>
              </a:lnSpc>
            </a:pPr>
            <a:r>
              <a:rPr lang="en-GB" sz="1200" dirty="0" smtClean="0">
                <a:solidFill>
                  <a:srgbClr val="000000"/>
                </a:solidFill>
              </a:rPr>
              <a:t>Photo: Islamic Relief 2010</a:t>
            </a:r>
          </a:p>
          <a:p>
            <a:pPr>
              <a:lnSpc>
                <a:spcPct val="150000"/>
              </a:lnSpc>
            </a:pPr>
            <a:endParaRPr lang="en-GB" sz="1400" dirty="0" smtClean="0">
              <a:solidFill>
                <a:srgbClr val="000000"/>
              </a:solidFill>
            </a:endParaRPr>
          </a:p>
        </p:txBody>
      </p:sp>
      <p:sp>
        <p:nvSpPr>
          <p:cNvPr id="9" name="Rounded Rectangle 8"/>
          <p:cNvSpPr/>
          <p:nvPr/>
        </p:nvSpPr>
        <p:spPr>
          <a:xfrm>
            <a:off x="1907704" y="2708920"/>
            <a:ext cx="3024336" cy="715089"/>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dirty="0" smtClean="0">
                <a:solidFill>
                  <a:srgbClr val="000000"/>
                </a:solidFill>
                <a:latin typeface="+mn-lt"/>
                <a:cs typeface="Arial" pitchFamily="34" charset="0"/>
              </a:rPr>
              <a:t>The Earth’s temperatures are rising.</a:t>
            </a:r>
          </a:p>
        </p:txBody>
      </p:sp>
      <p:sp>
        <p:nvSpPr>
          <p:cNvPr id="12" name="Title 2"/>
          <p:cNvSpPr>
            <a:spLocks noGrp="1"/>
          </p:cNvSpPr>
          <p:nvPr>
            <p:ph type="title"/>
          </p:nvPr>
        </p:nvSpPr>
        <p:spPr>
          <a:xfrm>
            <a:off x="0" y="188640"/>
            <a:ext cx="8697144" cy="864096"/>
          </a:xfrm>
        </p:spPr>
        <p:txBody>
          <a:bodyPr>
            <a:normAutofit/>
          </a:bodyPr>
          <a:lstStyle/>
          <a:p>
            <a:pPr eaLnBrk="1" fontAlgn="auto" hangingPunct="1">
              <a:spcAft>
                <a:spcPts val="0"/>
              </a:spcAft>
              <a:defRPr/>
            </a:pPr>
            <a:r>
              <a:rPr lang="en-GB" sz="3600" dirty="0" smtClean="0">
                <a:solidFill>
                  <a:schemeClr val="accent1">
                    <a:lumMod val="50000"/>
                  </a:schemeClr>
                </a:solidFill>
              </a:rPr>
              <a:t>Living for the Planet</a:t>
            </a:r>
            <a:endParaRPr lang="en-GB" sz="3600" dirty="0">
              <a:solidFill>
                <a:schemeClr val="accent1">
                  <a:lumMod val="50000"/>
                </a:schemeClr>
              </a:solidFill>
            </a:endParaRP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D:\Islamic Relief\Resources\Islamic Relief Qurbani research\Fotolia_10311758_XS thought.jp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772816"/>
            <a:ext cx="1844334" cy="3573397"/>
          </a:xfrm>
          <a:prstGeom prst="rect">
            <a:avLst/>
          </a:prstGeom>
          <a:noFill/>
        </p:spPr>
      </p:pic>
      <p:sp>
        <p:nvSpPr>
          <p:cNvPr id="16" name="Rectangle 15"/>
          <p:cNvSpPr/>
          <p:nvPr/>
        </p:nvSpPr>
        <p:spPr>
          <a:xfrm>
            <a:off x="1331640" y="1772816"/>
            <a:ext cx="576064"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p:cNvSpPr txBox="1"/>
          <p:nvPr/>
        </p:nvSpPr>
        <p:spPr>
          <a:xfrm>
            <a:off x="5796136" y="1916832"/>
            <a:ext cx="3096344" cy="1940957"/>
          </a:xfrm>
          <a:prstGeom prst="round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GB" dirty="0" smtClean="0">
                <a:solidFill>
                  <a:srgbClr val="000000"/>
                </a:solidFill>
                <a:latin typeface="+mn-lt"/>
                <a:cs typeface="Arial" pitchFamily="34" charset="0"/>
              </a:rPr>
              <a:t>The seasons people rely on to grow crops will become more unpredictable if climate change continues at its current rate.</a:t>
            </a:r>
          </a:p>
        </p:txBody>
      </p:sp>
      <p:sp>
        <p:nvSpPr>
          <p:cNvPr id="12" name="Rounded Rectangle 11"/>
          <p:cNvSpPr/>
          <p:nvPr/>
        </p:nvSpPr>
        <p:spPr>
          <a:xfrm>
            <a:off x="5796136" y="4005064"/>
            <a:ext cx="3096344" cy="1328023"/>
          </a:xfrm>
          <a:prstGeom prst="round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b="1" dirty="0" smtClean="0">
                <a:solidFill>
                  <a:srgbClr val="000000"/>
                </a:solidFill>
                <a:latin typeface="+mn-lt"/>
                <a:cs typeface="Arial" pitchFamily="34" charset="0"/>
              </a:rPr>
              <a:t>Some of the world’s poorest people are most severely affected by climate change.</a:t>
            </a:r>
          </a:p>
        </p:txBody>
      </p:sp>
      <p:sp>
        <p:nvSpPr>
          <p:cNvPr id="15" name="Oval Callout 14"/>
          <p:cNvSpPr/>
          <p:nvPr/>
        </p:nvSpPr>
        <p:spPr>
          <a:xfrm>
            <a:off x="1259632" y="980728"/>
            <a:ext cx="4968552" cy="1008112"/>
          </a:xfrm>
          <a:prstGeom prst="wedgeEllipseCallout">
            <a:avLst>
              <a:gd name="adj1" fmla="val -48018"/>
              <a:gd name="adj2" fmla="val 693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schemeClr val="bg1"/>
                </a:solidFill>
              </a:rPr>
              <a:t>How is climate change affecting our planet?</a:t>
            </a:r>
            <a:endParaRPr lang="en-GB" sz="2400" dirty="0">
              <a:solidFill>
                <a:schemeClr val="bg1"/>
              </a:solidFill>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5736" y="2276872"/>
            <a:ext cx="3328159" cy="2366387"/>
          </a:xfrm>
          <a:prstGeom prst="rect">
            <a:avLst/>
          </a:prstGeom>
        </p:spPr>
      </p:pic>
      <p:sp>
        <p:nvSpPr>
          <p:cNvPr id="4" name="TextBox 3"/>
          <p:cNvSpPr txBox="1"/>
          <p:nvPr/>
        </p:nvSpPr>
        <p:spPr>
          <a:xfrm>
            <a:off x="2051720" y="4581128"/>
            <a:ext cx="3456384" cy="658322"/>
          </a:xfrm>
          <a:prstGeom prst="rect">
            <a:avLst/>
          </a:prstGeom>
          <a:noFill/>
        </p:spPr>
        <p:txBody>
          <a:bodyPr wrap="square" rtlCol="0">
            <a:spAutoFit/>
          </a:bodyPr>
          <a:lstStyle/>
          <a:p>
            <a:pPr>
              <a:lnSpc>
                <a:spcPct val="150000"/>
              </a:lnSpc>
            </a:pPr>
            <a:r>
              <a:rPr lang="en-GB" sz="1400" dirty="0" smtClean="0">
                <a:solidFill>
                  <a:srgbClr val="000000"/>
                </a:solidFill>
              </a:rPr>
              <a:t>Bangladesh</a:t>
            </a:r>
          </a:p>
          <a:p>
            <a:pPr>
              <a:lnSpc>
                <a:spcPct val="150000"/>
              </a:lnSpc>
            </a:pPr>
            <a:r>
              <a:rPr lang="en-GB" sz="1200" dirty="0" smtClean="0">
                <a:solidFill>
                  <a:srgbClr val="000000"/>
                </a:solidFill>
                <a:latin typeface="Arial" pitchFamily="34" charset="0"/>
                <a:cs typeface="Arial" pitchFamily="34" charset="0"/>
              </a:rPr>
              <a:t>Photo: Practical </a:t>
            </a:r>
            <a:r>
              <a:rPr lang="en-GB" sz="1200" dirty="0">
                <a:solidFill>
                  <a:srgbClr val="000000"/>
                </a:solidFill>
                <a:latin typeface="Arial" pitchFamily="34" charset="0"/>
                <a:cs typeface="Arial" pitchFamily="34" charset="0"/>
              </a:rPr>
              <a:t>Action/</a:t>
            </a:r>
            <a:r>
              <a:rPr lang="en-GB" sz="1200" dirty="0" err="1">
                <a:solidFill>
                  <a:srgbClr val="000000"/>
                </a:solidFill>
                <a:latin typeface="Arial" pitchFamily="34" charset="0"/>
                <a:cs typeface="Arial" pitchFamily="34" charset="0"/>
              </a:rPr>
              <a:t>Mehrab</a:t>
            </a:r>
            <a:r>
              <a:rPr lang="en-GB" sz="1200" dirty="0">
                <a:solidFill>
                  <a:srgbClr val="000000"/>
                </a:solidFill>
                <a:latin typeface="Arial" pitchFamily="34" charset="0"/>
                <a:cs typeface="Arial" pitchFamily="34" charset="0"/>
              </a:rPr>
              <a:t> </a:t>
            </a:r>
            <a:r>
              <a:rPr lang="en-GB" sz="1200" dirty="0" err="1">
                <a:solidFill>
                  <a:srgbClr val="000000"/>
                </a:solidFill>
                <a:latin typeface="Arial" pitchFamily="34" charset="0"/>
                <a:cs typeface="Arial" pitchFamily="34" charset="0"/>
              </a:rPr>
              <a:t>ul</a:t>
            </a:r>
            <a:r>
              <a:rPr lang="en-GB" sz="1200" dirty="0">
                <a:solidFill>
                  <a:srgbClr val="000000"/>
                </a:solidFill>
                <a:latin typeface="Arial" pitchFamily="34" charset="0"/>
                <a:cs typeface="Arial" pitchFamily="34" charset="0"/>
              </a:rPr>
              <a:t> </a:t>
            </a:r>
            <a:r>
              <a:rPr lang="en-GB" sz="1200" dirty="0" err="1" smtClean="0">
                <a:solidFill>
                  <a:srgbClr val="000000"/>
                </a:solidFill>
                <a:latin typeface="Arial" pitchFamily="34" charset="0"/>
                <a:cs typeface="Arial" pitchFamily="34" charset="0"/>
              </a:rPr>
              <a:t>Goni</a:t>
            </a:r>
            <a:endParaRPr lang="en-GB" sz="1200" dirty="0">
              <a:solidFill>
                <a:srgbClr val="000000"/>
              </a:solidFill>
              <a:latin typeface="Arial" pitchFamily="34" charset="0"/>
              <a:cs typeface="Arial" pitchFamily="34" charset="0"/>
            </a:endParaRPr>
          </a:p>
        </p:txBody>
      </p:sp>
      <p:sp>
        <p:nvSpPr>
          <p:cNvPr id="13" name="Rounded Rectangle 12"/>
          <p:cNvSpPr/>
          <p:nvPr/>
        </p:nvSpPr>
        <p:spPr>
          <a:xfrm>
            <a:off x="2411760" y="5517232"/>
            <a:ext cx="6480720" cy="79208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r>
              <a:rPr lang="en-GB" sz="1600" dirty="0" smtClean="0">
                <a:solidFill>
                  <a:schemeClr val="bg1"/>
                </a:solidFill>
              </a:rPr>
              <a:t>For a full list of organisations and websites that can tell you more about fighting global injustice, download our free resource: </a:t>
            </a:r>
            <a:r>
              <a:rPr lang="en-GB" sz="1600" b="1" i="1" dirty="0" smtClean="0">
                <a:solidFill>
                  <a:srgbClr val="FFC000"/>
                </a:solidFill>
              </a:rPr>
              <a:t>Explore Living for One World</a:t>
            </a:r>
            <a:endParaRPr lang="en-GB" b="1" i="1" dirty="0">
              <a:solidFill>
                <a:srgbClr val="FFC000"/>
              </a:solidFill>
            </a:endParaRPr>
          </a:p>
        </p:txBody>
      </p:sp>
      <p:sp>
        <p:nvSpPr>
          <p:cNvPr id="19" name="Title 2"/>
          <p:cNvSpPr>
            <a:spLocks noGrp="1"/>
          </p:cNvSpPr>
          <p:nvPr>
            <p:ph type="title"/>
          </p:nvPr>
        </p:nvSpPr>
        <p:spPr>
          <a:xfrm>
            <a:off x="0" y="188640"/>
            <a:ext cx="8697144" cy="864096"/>
          </a:xfrm>
        </p:spPr>
        <p:txBody>
          <a:bodyPr>
            <a:normAutofit/>
          </a:bodyPr>
          <a:lstStyle/>
          <a:p>
            <a:pPr eaLnBrk="1" fontAlgn="auto" hangingPunct="1">
              <a:spcAft>
                <a:spcPts val="0"/>
              </a:spcAft>
              <a:defRPr/>
            </a:pPr>
            <a:r>
              <a:rPr lang="en-GB" sz="3600" dirty="0" smtClean="0">
                <a:solidFill>
                  <a:schemeClr val="accent1">
                    <a:lumMod val="50000"/>
                  </a:schemeClr>
                </a:solidFill>
              </a:rPr>
              <a:t>Living for the Planet</a:t>
            </a:r>
            <a:endParaRPr lang="en-GB" sz="3600" dirty="0">
              <a:solidFill>
                <a:schemeClr val="accent1">
                  <a:lumMod val="50000"/>
                </a:schemeClr>
              </a:solidFill>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2_Concourse">
  <a:themeElements>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4.xml><?xml version="1.0" encoding="utf-8"?>
<a:theme xmlns:a="http://schemas.openxmlformats.org/drawingml/2006/main" name="3_Concourse">
  <a:themeElements>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4_Concourse">
  <a:themeElements>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6.xml><?xml version="1.0" encoding="utf-8"?>
<a:theme xmlns:a="http://schemas.openxmlformats.org/drawingml/2006/main" name="5_Concourse">
  <a:themeElements>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11.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12.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Custom 6">
    <a:dk1>
      <a:srgbClr val="284E1B"/>
    </a:dk1>
    <a:lt1>
      <a:sysClr val="window" lastClr="FFFFFF"/>
    </a:lt1>
    <a:dk2>
      <a:srgbClr val="C9DA91"/>
    </a:dk2>
    <a:lt2>
      <a:srgbClr val="CAE9C0"/>
    </a:lt2>
    <a:accent1>
      <a:srgbClr val="7CCA62"/>
    </a:accent1>
    <a:accent2>
      <a:srgbClr val="C9DA91"/>
    </a:accent2>
    <a:accent3>
      <a:srgbClr val="C9DA91"/>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Concourse</Template>
  <TotalTime>14096</TotalTime>
  <Words>2473</Words>
  <Application>Microsoft Office PowerPoint</Application>
  <PresentationFormat>On-screen Show (4:3)</PresentationFormat>
  <Paragraphs>347</Paragraphs>
  <Slides>45</Slides>
  <Notes>44</Notes>
  <HiddenSlides>0</HiddenSlides>
  <MMClips>0</MMClips>
  <ScaleCrop>false</ScaleCrop>
  <HeadingPairs>
    <vt:vector size="4" baseType="variant">
      <vt:variant>
        <vt:lpstr>Theme</vt:lpstr>
      </vt:variant>
      <vt:variant>
        <vt:i4>6</vt:i4>
      </vt:variant>
      <vt:variant>
        <vt:lpstr>Slide Titles</vt:lpstr>
      </vt:variant>
      <vt:variant>
        <vt:i4>45</vt:i4>
      </vt:variant>
    </vt:vector>
  </HeadingPairs>
  <TitlesOfParts>
    <vt:vector size="51" baseType="lpstr">
      <vt:lpstr>Concourse</vt:lpstr>
      <vt:lpstr>1_Concourse</vt:lpstr>
      <vt:lpstr>2_Concourse</vt:lpstr>
      <vt:lpstr>3_Concourse</vt:lpstr>
      <vt:lpstr>4_Concourse</vt:lpstr>
      <vt:lpstr>5_Concourse</vt:lpstr>
      <vt:lpstr>OWW 2011 Living for One World</vt:lpstr>
      <vt:lpstr>Contents</vt:lpstr>
      <vt:lpstr>Introduction</vt:lpstr>
      <vt:lpstr>PowerPoint Presentation</vt:lpstr>
      <vt:lpstr>Living for One World is divided into three sub-topics</vt:lpstr>
      <vt:lpstr>Living for the planet</vt:lpstr>
      <vt:lpstr>Living for the Planet</vt:lpstr>
      <vt:lpstr>Living for the Planet</vt:lpstr>
      <vt:lpstr>Living for the Planet</vt:lpstr>
      <vt:lpstr>Adapting to a changing climate</vt:lpstr>
      <vt:lpstr>Living for the Planet</vt:lpstr>
      <vt:lpstr>Living for the Planet</vt:lpstr>
      <vt:lpstr>Living for the Planet</vt:lpstr>
      <vt:lpstr>Living for the Planet</vt:lpstr>
      <vt:lpstr>Living for its People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Living and acting for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Organising your event</vt:lpstr>
      <vt:lpstr>Which aspects of Living for One World would you like to promote at your event?  Here are some suggestions...</vt:lpstr>
      <vt:lpstr>PowerPoint Presentation</vt:lpstr>
      <vt:lpstr>PowerPoint Presentation</vt:lpstr>
      <vt:lpstr>PowerPoint Presentation</vt:lpstr>
      <vt:lpstr>PowerPoint Presentation</vt:lpstr>
      <vt:lpstr>PowerPoint Presentation</vt:lpstr>
      <vt:lpstr>PowerPoint Presentation</vt:lpstr>
      <vt:lpstr> Living for One World A guide to dissecting this year’s theme and planning your events </vt:lpstr>
    </vt:vector>
  </TitlesOfParts>
  <Company>uni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OWW 2010 Peacing Together One World</dc:title>
  <dc:creator>vicki</dc:creator>
  <cp:lastModifiedBy>Home</cp:lastModifiedBy>
  <cp:revision>1169</cp:revision>
  <dcterms:created xsi:type="dcterms:W3CDTF">2010-01-07T12:33:13Z</dcterms:created>
  <dcterms:modified xsi:type="dcterms:W3CDTF">2011-07-14T15:34:55Z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layBack">
    <vt:bool>true</vt:bool>
  </property>
</Properties>
</file>